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sldIdLst>
    <p:sldId id="257" r:id="rId2"/>
    <p:sldId id="296" r:id="rId3"/>
    <p:sldId id="312" r:id="rId4"/>
    <p:sldId id="313" r:id="rId5"/>
    <p:sldId id="315" r:id="rId6"/>
    <p:sldId id="319" r:id="rId7"/>
    <p:sldId id="320" r:id="rId8"/>
    <p:sldId id="321" r:id="rId9"/>
    <p:sldId id="322" r:id="rId10"/>
    <p:sldId id="316" r:id="rId11"/>
    <p:sldId id="327" r:id="rId12"/>
    <p:sldId id="323" r:id="rId13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sz="4400" kern="1200">
        <a:solidFill>
          <a:srgbClr val="FFFF00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rgbClr val="FFFF00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rgbClr val="FFFF00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rgbClr val="FFFF00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rgbClr val="FFFF00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4400" kern="1200">
        <a:solidFill>
          <a:srgbClr val="FFFF00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4400" kern="1200">
        <a:solidFill>
          <a:srgbClr val="FFFF00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4400" kern="1200">
        <a:solidFill>
          <a:srgbClr val="FFFF00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4400" kern="1200">
        <a:solidFill>
          <a:srgbClr val="FFFF00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CC"/>
    <a:srgbClr val="000066"/>
    <a:srgbClr val="DDDDDD"/>
    <a:srgbClr val="FF6600"/>
    <a:srgbClr val="000000"/>
    <a:srgbClr val="FF0000"/>
    <a:srgbClr val="CAB13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7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7" d="100"/>
          <a:sy n="37" d="100"/>
        </p:scale>
        <p:origin x="-1470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1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1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3316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wzorce stylu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E1561516-62C5-4D10-8F5F-62E06E72674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CB9F84E-6D31-4A10-9458-3424BF934DC9}" type="slidenum">
              <a:rPr lang="pl-PL" smtClean="0">
                <a:cs typeface="Arial" charset="0"/>
              </a:rPr>
              <a:pPr/>
              <a:t>1</a:t>
            </a:fld>
            <a:endParaRPr lang="pl-PL" smtClean="0">
              <a:cs typeface="Arial" charset="0"/>
            </a:endParaRPr>
          </a:p>
        </p:txBody>
      </p:sp>
      <p:sp>
        <p:nvSpPr>
          <p:cNvPr id="16386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97F9ADB-E0C6-4F96-8465-1198893DE375}" type="slidenum">
              <a:rPr lang="pl-PL" smtClean="0">
                <a:cs typeface="Arial" charset="0"/>
              </a:rPr>
              <a:pPr/>
              <a:t>10</a:t>
            </a:fld>
            <a:endParaRPr lang="pl-PL" smtClean="0">
              <a:cs typeface="Arial" charset="0"/>
            </a:endParaRPr>
          </a:p>
        </p:txBody>
      </p:sp>
      <p:sp>
        <p:nvSpPr>
          <p:cNvPr id="107522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7CB3812-F3D9-4E4E-8584-0CB30CD5AB07}" type="slidenum">
              <a:rPr lang="pl-PL" smtClean="0">
                <a:cs typeface="Arial" charset="0"/>
              </a:rPr>
              <a:pPr/>
              <a:t>11</a:t>
            </a:fld>
            <a:endParaRPr lang="pl-PL" smtClean="0">
              <a:cs typeface="Arial" charset="0"/>
            </a:endParaRPr>
          </a:p>
        </p:txBody>
      </p:sp>
      <p:sp>
        <p:nvSpPr>
          <p:cNvPr id="109570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7D9D977-83D5-46E7-B860-0136EBC84291}" type="slidenum">
              <a:rPr lang="pl-PL" smtClean="0">
                <a:cs typeface="Arial" charset="0"/>
              </a:rPr>
              <a:pPr/>
              <a:t>12</a:t>
            </a:fld>
            <a:endParaRPr lang="pl-PL" smtClean="0">
              <a:cs typeface="Arial" charset="0"/>
            </a:endParaRPr>
          </a:p>
        </p:txBody>
      </p:sp>
      <p:sp>
        <p:nvSpPr>
          <p:cNvPr id="112642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3631EF8-BB79-4B95-8CD6-844360D38696}" type="slidenum">
              <a:rPr lang="pl-PL" smtClean="0">
                <a:cs typeface="Arial" charset="0"/>
              </a:rPr>
              <a:pPr/>
              <a:t>2</a:t>
            </a:fld>
            <a:endParaRPr lang="pl-PL" smtClean="0">
              <a:cs typeface="Arial" charset="0"/>
            </a:endParaRPr>
          </a:p>
        </p:txBody>
      </p:sp>
      <p:sp>
        <p:nvSpPr>
          <p:cNvPr id="55298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69616F3-8C65-421A-A3B7-D0698DDCBE14}" type="slidenum">
              <a:rPr lang="pl-PL" smtClean="0">
                <a:cs typeface="Arial" charset="0"/>
              </a:rPr>
              <a:pPr/>
              <a:t>3</a:t>
            </a:fld>
            <a:endParaRPr lang="pl-PL" smtClean="0">
              <a:cs typeface="Arial" charset="0"/>
            </a:endParaRPr>
          </a:p>
        </p:txBody>
      </p:sp>
      <p:sp>
        <p:nvSpPr>
          <p:cNvPr id="78850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B3FA3AA-F44D-4A2F-B9F1-7C24B00D2F17}" type="slidenum">
              <a:rPr lang="pl-PL" smtClean="0">
                <a:cs typeface="Arial" charset="0"/>
              </a:rPr>
              <a:pPr/>
              <a:t>4</a:t>
            </a:fld>
            <a:endParaRPr lang="pl-PL" smtClean="0">
              <a:cs typeface="Arial" charset="0"/>
            </a:endParaRPr>
          </a:p>
        </p:txBody>
      </p:sp>
      <p:sp>
        <p:nvSpPr>
          <p:cNvPr id="90114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CBB31F5-C53A-41EE-B16F-BC8A9B240C76}" type="slidenum">
              <a:rPr lang="pl-PL" smtClean="0">
                <a:cs typeface="Arial" charset="0"/>
              </a:rPr>
              <a:pPr/>
              <a:t>5</a:t>
            </a:fld>
            <a:endParaRPr lang="pl-PL" smtClean="0">
              <a:cs typeface="Arial" charset="0"/>
            </a:endParaRPr>
          </a:p>
        </p:txBody>
      </p:sp>
      <p:sp>
        <p:nvSpPr>
          <p:cNvPr id="106498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BE96B30-E64F-43D3-AB53-BA728855D8D5}" type="slidenum">
              <a:rPr lang="pl-PL" smtClean="0">
                <a:cs typeface="Arial" charset="0"/>
              </a:rPr>
              <a:pPr/>
              <a:t>6</a:t>
            </a:fld>
            <a:endParaRPr lang="pl-PL" smtClean="0">
              <a:cs typeface="Arial" charset="0"/>
            </a:endParaRPr>
          </a:p>
        </p:txBody>
      </p:sp>
      <p:sp>
        <p:nvSpPr>
          <p:cNvPr id="103426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4A989C3-2BC7-4595-BBE7-241ACBA52409}" type="slidenum">
              <a:rPr lang="pl-PL" smtClean="0">
                <a:cs typeface="Arial" charset="0"/>
              </a:rPr>
              <a:pPr/>
              <a:t>7</a:t>
            </a:fld>
            <a:endParaRPr lang="pl-PL" smtClean="0">
              <a:cs typeface="Arial" charset="0"/>
            </a:endParaRPr>
          </a:p>
        </p:txBody>
      </p:sp>
      <p:sp>
        <p:nvSpPr>
          <p:cNvPr id="111618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88417C4-ECF3-4EF0-878B-0740D93416F1}" type="slidenum">
              <a:rPr lang="pl-PL" smtClean="0">
                <a:cs typeface="Arial" charset="0"/>
              </a:rPr>
              <a:pPr/>
              <a:t>8</a:t>
            </a:fld>
            <a:endParaRPr lang="pl-PL" smtClean="0">
              <a:cs typeface="Arial" charset="0"/>
            </a:endParaRPr>
          </a:p>
        </p:txBody>
      </p:sp>
      <p:sp>
        <p:nvSpPr>
          <p:cNvPr id="101378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F66A575-F91A-408E-975B-352FD0F3FD95}" type="slidenum">
              <a:rPr lang="pl-PL" smtClean="0">
                <a:cs typeface="Arial" charset="0"/>
              </a:rPr>
              <a:pPr/>
              <a:t>9</a:t>
            </a:fld>
            <a:endParaRPr lang="pl-PL" smtClean="0">
              <a:cs typeface="Arial" charset="0"/>
            </a:endParaRPr>
          </a:p>
        </p:txBody>
      </p:sp>
      <p:sp>
        <p:nvSpPr>
          <p:cNvPr id="104450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5DE97C-D9CF-4D60-A774-73A3844D9E2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split orient="vert"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C7849-496D-450A-904C-95448C3AAA6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split orient="vert"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D6491E-2B35-4F1B-88A6-B5D6DB37854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split orient="vert"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CFB6AC-FF12-477B-9CCA-49F28145659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split orient="vert"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B36520-B9CC-4952-9F44-3A8EBCB67EE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split orient="vert"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EE11B-BC19-4BB4-A10B-14DA8154FD4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split orient="vert"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2EB4CA-8C75-4490-B825-7DB782E66A5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split orient="vert"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BD7EF-A300-4F04-8518-4D10EB8AD39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split orient="vert"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6F975-A2DB-4716-AF84-E96E75402CA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split orient="vert"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FF6FC-C6BD-44A8-934A-A1BFB286BC3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split orient="vert"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CDFF3-D5B8-42AE-9D8F-873121CF8E3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split orient="vert"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wzorzec stylu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wzorce stylu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2D01256-D487-4B58-B48D-61EB9A49F68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 spd="slow">
    <p:split orient="vert" dir="in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oleObject3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35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Relationship Id="rId9" Type="http://schemas.openxmlformats.org/officeDocument/2006/relationships/oleObject" Target="../embeddings/oleObject10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0.bin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752600"/>
            <a:ext cx="9144000" cy="1981200"/>
          </a:xfrm>
          <a:effectLst>
            <a:outerShdw dist="53882" dir="18900000" algn="ctr" rotWithShape="0">
              <a:schemeClr val="bg2"/>
            </a:outerShdw>
          </a:effectLst>
        </p:spPr>
        <p:txBody>
          <a:bodyPr lIns="92075" tIns="46038" rIns="92075" bIns="46038"/>
          <a:lstStyle/>
          <a:p>
            <a:pPr>
              <a:defRPr/>
            </a:pPr>
            <a:r>
              <a:rPr lang="pl-PL" sz="3600" b="1">
                <a:solidFill>
                  <a:srgbClr val="FFFF00"/>
                </a:solidFill>
                <a:latin typeface="Arial" charset="0"/>
              </a:rPr>
              <a:t> </a:t>
            </a:r>
            <a:endParaRPr lang="pl-PL" sz="2800" b="1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3099" name="Rectangle 13"/>
          <p:cNvSpPr>
            <a:spLocks noChangeArrowheads="1"/>
          </p:cNvSpPr>
          <p:nvPr/>
        </p:nvSpPr>
        <p:spPr bwMode="auto">
          <a:xfrm>
            <a:off x="1295400" y="457200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l-PL" sz="3600" b="1"/>
              <a:t>  </a:t>
            </a:r>
          </a:p>
        </p:txBody>
      </p:sp>
      <p:sp>
        <p:nvSpPr>
          <p:cNvPr id="3100" name="Rectangle 15"/>
          <p:cNvSpPr>
            <a:spLocks noChangeArrowheads="1"/>
          </p:cNvSpPr>
          <p:nvPr/>
        </p:nvSpPr>
        <p:spPr bwMode="auto">
          <a:xfrm>
            <a:off x="4479925" y="3048000"/>
            <a:ext cx="184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>
              <a:solidFill>
                <a:srgbClr val="000066"/>
              </a:solidFill>
            </a:endParaRPr>
          </a:p>
        </p:txBody>
      </p:sp>
      <p:graphicFrame>
        <p:nvGraphicFramePr>
          <p:cNvPr id="3097" name="Object 25"/>
          <p:cNvGraphicFramePr>
            <a:graphicFrameLocks noChangeAspect="1"/>
          </p:cNvGraphicFramePr>
          <p:nvPr/>
        </p:nvGraphicFramePr>
        <p:xfrm>
          <a:off x="4124325" y="3171825"/>
          <a:ext cx="895350" cy="514350"/>
        </p:xfrm>
        <a:graphic>
          <a:graphicData uri="http://schemas.openxmlformats.org/presentationml/2006/ole">
            <p:oleObj spid="_x0000_s3097" name="Drawing" r:id="rId4" imgW="895320" imgH="514440" progId="Presentations.Drawing.13">
              <p:embed/>
            </p:oleObj>
          </a:graphicData>
        </a:graphic>
      </p:graphicFrame>
      <p:sp>
        <p:nvSpPr>
          <p:cNvPr id="3101" name="Rectangle 18"/>
          <p:cNvSpPr>
            <a:spLocks noChangeArrowheads="1"/>
          </p:cNvSpPr>
          <p:nvPr/>
        </p:nvSpPr>
        <p:spPr bwMode="auto">
          <a:xfrm>
            <a:off x="4324350" y="3048000"/>
            <a:ext cx="4953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l-PL">
                <a:solidFill>
                  <a:srgbClr val="000066"/>
                </a:solidFill>
              </a:rPr>
              <a:t>3</a:t>
            </a:r>
          </a:p>
        </p:txBody>
      </p:sp>
      <p:sp>
        <p:nvSpPr>
          <p:cNvPr id="3102" name="Rectangle 19"/>
          <p:cNvSpPr>
            <a:spLocks noChangeArrowheads="1"/>
          </p:cNvSpPr>
          <p:nvPr/>
        </p:nvSpPr>
        <p:spPr bwMode="auto">
          <a:xfrm>
            <a:off x="4324350" y="3048000"/>
            <a:ext cx="4953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l-PL">
                <a:solidFill>
                  <a:srgbClr val="000066"/>
                </a:solidFill>
              </a:rPr>
              <a:t>3</a:t>
            </a:r>
          </a:p>
        </p:txBody>
      </p:sp>
      <p:sp>
        <p:nvSpPr>
          <p:cNvPr id="3103" name="Text Box 23"/>
          <p:cNvSpPr txBox="1">
            <a:spLocks noChangeArrowheads="1"/>
          </p:cNvSpPr>
          <p:nvPr/>
        </p:nvSpPr>
        <p:spPr bwMode="auto">
          <a:xfrm>
            <a:off x="304800" y="685800"/>
            <a:ext cx="8610600" cy="557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l-PL" sz="4800" b="1">
                <a:cs typeface="Times New Roman" pitchFamily="18" charset="0"/>
              </a:rPr>
              <a:t>Termodynamika; </a:t>
            </a:r>
          </a:p>
          <a:p>
            <a:pPr algn="ctr" eaLnBrk="0" hangingPunct="0"/>
            <a:r>
              <a:rPr lang="pl-PL" sz="4800" b="1">
                <a:cs typeface="Times New Roman" pitchFamily="18" charset="0"/>
              </a:rPr>
              <a:t>wybrane diagramy</a:t>
            </a:r>
            <a:endParaRPr lang="pl-PL" sz="4800" b="1"/>
          </a:p>
          <a:p>
            <a:pPr algn="ctr" eaLnBrk="0" hangingPunct="0"/>
            <a:endParaRPr lang="pl-PL"/>
          </a:p>
          <a:p>
            <a:pPr algn="ctr" eaLnBrk="0" hangingPunct="0"/>
            <a:endParaRPr lang="pl-PL" sz="2400"/>
          </a:p>
          <a:p>
            <a:pPr algn="ctr" eaLnBrk="0" hangingPunct="0"/>
            <a:endParaRPr lang="pl-PL" sz="2400"/>
          </a:p>
          <a:p>
            <a:pPr algn="ctr" eaLnBrk="0" hangingPunct="0"/>
            <a:endParaRPr lang="pl-PL" sz="2400"/>
          </a:p>
          <a:p>
            <a:pPr algn="ctr" eaLnBrk="0" hangingPunct="0"/>
            <a:r>
              <a:rPr lang="pl-PL" sz="2400">
                <a:cs typeface="Times New Roman" pitchFamily="18" charset="0"/>
              </a:rPr>
              <a:t>M. DANIELEWSKI</a:t>
            </a:r>
            <a:endParaRPr lang="pl-PL" sz="2400"/>
          </a:p>
          <a:p>
            <a:pPr algn="ctr" eaLnBrk="0" hangingPunct="0"/>
            <a:endParaRPr lang="pl-PL" sz="2400"/>
          </a:p>
          <a:p>
            <a:pPr algn="ctr" eaLnBrk="0" hangingPunct="0"/>
            <a:endParaRPr lang="pl-PL" sz="2400"/>
          </a:p>
          <a:p>
            <a:pPr algn="ctr" eaLnBrk="0" hangingPunct="0"/>
            <a:endParaRPr lang="pl-PL" sz="2400"/>
          </a:p>
          <a:p>
            <a:pPr algn="ctr" eaLnBrk="0" hangingPunct="0"/>
            <a:endParaRPr lang="pl-PL" sz="2400"/>
          </a:p>
          <a:p>
            <a:pPr algn="ctr" eaLnBrk="0" hangingPunct="0"/>
            <a:r>
              <a:rPr lang="pl-PL" sz="2400"/>
              <a:t>AGH 2011</a:t>
            </a:r>
          </a:p>
        </p:txBody>
      </p:sp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75" name="Group 11"/>
          <p:cNvGrpSpPr>
            <a:grpSpLocks/>
          </p:cNvGrpSpPr>
          <p:nvPr/>
        </p:nvGrpSpPr>
        <p:grpSpPr bwMode="auto">
          <a:xfrm>
            <a:off x="0" y="188913"/>
            <a:ext cx="9144000" cy="40108187"/>
            <a:chOff x="0" y="119"/>
            <a:chExt cx="5760" cy="25265"/>
          </a:xfrm>
        </p:grpSpPr>
        <p:sp>
          <p:nvSpPr>
            <p:cNvPr id="92162" name="Rectangle 2"/>
            <p:cNvSpPr>
              <a:spLocks noChangeArrowheads="1"/>
            </p:cNvSpPr>
            <p:nvPr/>
          </p:nvSpPr>
          <p:spPr bwMode="auto">
            <a:xfrm>
              <a:off x="0" y="1104"/>
              <a:ext cx="5760" cy="1248"/>
            </a:xfrm>
            <a:prstGeom prst="rect">
              <a:avLst/>
            </a:prstGeom>
            <a:noFill/>
            <a:ln>
              <a:noFill/>
            </a:ln>
            <a:effectLst>
              <a:outerShdw dist="53882" dir="18900000" algn="ctr" rotWithShape="0">
                <a:schemeClr val="bg2"/>
              </a:outerShdw>
            </a:effectLst>
            <a:extLst>
              <a:ext uri="{909E8E84-426E-40DD-AFC4-6F175D3DCCD1}"/>
              <a:ext uri="{91240B29-F687-4F45-9708-019B960494DF}"/>
            </a:extLst>
          </p:spPr>
          <p:txBody>
            <a:bodyPr lIns="92075" tIns="46038" rIns="92075" bIns="46038" anchor="ctr"/>
            <a:lstStyle/>
            <a:p>
              <a:pPr algn="ctr" eaLnBrk="0" hangingPunct="0">
                <a:defRPr/>
              </a:pPr>
              <a:r>
                <a:rPr lang="pl-PL" sz="3600" b="1">
                  <a:cs typeface="+mn-cs"/>
                </a:rPr>
                <a:t> </a:t>
              </a:r>
              <a:endParaRPr lang="pl-PL" sz="2800" b="1">
                <a:cs typeface="+mn-cs"/>
              </a:endParaRPr>
            </a:p>
          </p:txBody>
        </p:sp>
        <p:sp>
          <p:nvSpPr>
            <p:cNvPr id="92177" name="Rectangle 3"/>
            <p:cNvSpPr>
              <a:spLocks noChangeArrowheads="1"/>
            </p:cNvSpPr>
            <p:nvPr/>
          </p:nvSpPr>
          <p:spPr bwMode="auto">
            <a:xfrm>
              <a:off x="816" y="288"/>
              <a:ext cx="27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pl-PL" sz="3600" b="1"/>
                <a:t>  </a:t>
              </a:r>
            </a:p>
          </p:txBody>
        </p:sp>
        <p:graphicFrame>
          <p:nvGraphicFramePr>
            <p:cNvPr id="92172" name="Object 12"/>
            <p:cNvGraphicFramePr>
              <a:graphicFrameLocks noChangeAspect="1"/>
            </p:cNvGraphicFramePr>
            <p:nvPr/>
          </p:nvGraphicFramePr>
          <p:xfrm>
            <a:off x="2598" y="1998"/>
            <a:ext cx="564" cy="324"/>
          </p:xfrm>
          <a:graphic>
            <a:graphicData uri="http://schemas.openxmlformats.org/presentationml/2006/ole">
              <p:oleObj spid="_x0000_s92172" name="Drawing" r:id="rId4" imgW="895320" imgH="514440" progId="Presentations.Drawing.13">
                <p:embed/>
              </p:oleObj>
            </a:graphicData>
          </a:graphic>
        </p:graphicFrame>
        <p:sp>
          <p:nvSpPr>
            <p:cNvPr id="92178" name="Text Box 8"/>
            <p:cNvSpPr txBox="1">
              <a:spLocks noChangeArrowheads="1"/>
            </p:cNvSpPr>
            <p:nvPr/>
          </p:nvSpPr>
          <p:spPr bwMode="auto">
            <a:xfrm>
              <a:off x="192" y="432"/>
              <a:ext cx="542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 eaLnBrk="0" hangingPunct="0"/>
              <a:endParaRPr lang="en-US" sz="2800" b="1"/>
            </a:p>
          </p:txBody>
        </p:sp>
        <p:graphicFrame>
          <p:nvGraphicFramePr>
            <p:cNvPr id="92173" name="Object 13"/>
            <p:cNvGraphicFramePr>
              <a:graphicFrameLocks noChangeAspect="1"/>
            </p:cNvGraphicFramePr>
            <p:nvPr/>
          </p:nvGraphicFramePr>
          <p:xfrm>
            <a:off x="431" y="119"/>
            <a:ext cx="4701" cy="25265"/>
          </p:xfrm>
          <a:graphic>
            <a:graphicData uri="http://schemas.openxmlformats.org/presentationml/2006/ole">
              <p:oleObj spid="_x0000_s92173" name="Graph" r:id="rId5" imgW="3673450" imgH="19735190" progId="Origin50.Graph">
                <p:embed/>
              </p:oleObj>
            </a:graphicData>
          </a:graphic>
        </p:graphicFrame>
        <p:sp>
          <p:nvSpPr>
            <p:cNvPr id="92179" name="Line 10"/>
            <p:cNvSpPr>
              <a:spLocks noChangeShapeType="1"/>
            </p:cNvSpPr>
            <p:nvPr/>
          </p:nvSpPr>
          <p:spPr bwMode="auto">
            <a:xfrm>
              <a:off x="2608" y="436"/>
              <a:ext cx="0" cy="2767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</p:grpSp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AB13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546" name="Picture 2" descr="Si-O &amp; Cr-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8100" y="-315913"/>
            <a:ext cx="9182100" cy="1468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752600"/>
            <a:ext cx="9144000" cy="1981200"/>
          </a:xfrm>
          <a:effectLst>
            <a:outerShdw dist="53882" dir="18900000" algn="ctr" rotWithShape="0">
              <a:schemeClr val="bg2"/>
            </a:outerShdw>
          </a:effectLst>
        </p:spPr>
        <p:txBody>
          <a:bodyPr lIns="92075" tIns="46038" rIns="92075" bIns="46038"/>
          <a:lstStyle/>
          <a:p>
            <a:pPr>
              <a:defRPr/>
            </a:pPr>
            <a:r>
              <a:rPr lang="pl-PL" sz="3600" b="1">
                <a:solidFill>
                  <a:srgbClr val="FFFF00"/>
                </a:solidFill>
                <a:latin typeface="Arial" charset="0"/>
              </a:rPr>
              <a:t> </a:t>
            </a:r>
            <a:endParaRPr lang="pl-PL" sz="2800" b="1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99340" name="Rectangle 3"/>
          <p:cNvSpPr>
            <a:spLocks noChangeArrowheads="1"/>
          </p:cNvSpPr>
          <p:nvPr/>
        </p:nvSpPr>
        <p:spPr bwMode="auto">
          <a:xfrm>
            <a:off x="1295400" y="457200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l-PL" sz="3600" b="1"/>
              <a:t>  </a:t>
            </a:r>
          </a:p>
        </p:txBody>
      </p:sp>
      <p:sp>
        <p:nvSpPr>
          <p:cNvPr id="99341" name="Rectangle 4"/>
          <p:cNvSpPr>
            <a:spLocks noChangeArrowheads="1"/>
          </p:cNvSpPr>
          <p:nvPr/>
        </p:nvSpPr>
        <p:spPr bwMode="auto">
          <a:xfrm>
            <a:off x="4479925" y="3048000"/>
            <a:ext cx="184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>
              <a:solidFill>
                <a:srgbClr val="000066"/>
              </a:solidFill>
            </a:endParaRPr>
          </a:p>
        </p:txBody>
      </p:sp>
      <p:graphicFrame>
        <p:nvGraphicFramePr>
          <p:cNvPr id="99338" name="Object 10"/>
          <p:cNvGraphicFramePr>
            <a:graphicFrameLocks noChangeAspect="1"/>
          </p:cNvGraphicFramePr>
          <p:nvPr/>
        </p:nvGraphicFramePr>
        <p:xfrm>
          <a:off x="4124325" y="3171825"/>
          <a:ext cx="895350" cy="514350"/>
        </p:xfrm>
        <a:graphic>
          <a:graphicData uri="http://schemas.openxmlformats.org/presentationml/2006/ole">
            <p:oleObj spid="_x0000_s99338" name="Drawing" r:id="rId4" imgW="895320" imgH="514440" progId="Presentations.Drawing.13">
              <p:embed/>
            </p:oleObj>
          </a:graphicData>
        </a:graphic>
      </p:graphicFrame>
      <p:sp>
        <p:nvSpPr>
          <p:cNvPr id="99342" name="Rectangle 6"/>
          <p:cNvSpPr>
            <a:spLocks noChangeArrowheads="1"/>
          </p:cNvSpPr>
          <p:nvPr/>
        </p:nvSpPr>
        <p:spPr bwMode="auto">
          <a:xfrm>
            <a:off x="4324350" y="3048000"/>
            <a:ext cx="4953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l-PL">
                <a:solidFill>
                  <a:srgbClr val="000066"/>
                </a:solidFill>
              </a:rPr>
              <a:t>3</a:t>
            </a:r>
          </a:p>
        </p:txBody>
      </p:sp>
      <p:sp>
        <p:nvSpPr>
          <p:cNvPr id="99343" name="Rectangle 7"/>
          <p:cNvSpPr>
            <a:spLocks noChangeArrowheads="1"/>
          </p:cNvSpPr>
          <p:nvPr/>
        </p:nvSpPr>
        <p:spPr bwMode="auto">
          <a:xfrm>
            <a:off x="4324350" y="3048000"/>
            <a:ext cx="4953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l-PL">
                <a:solidFill>
                  <a:srgbClr val="000066"/>
                </a:solidFill>
              </a:rPr>
              <a:t>3</a:t>
            </a:r>
          </a:p>
        </p:txBody>
      </p:sp>
      <p:sp>
        <p:nvSpPr>
          <p:cNvPr id="99344" name="Text Box 8"/>
          <p:cNvSpPr txBox="1">
            <a:spLocks noChangeArrowheads="1"/>
          </p:cNvSpPr>
          <p:nvPr/>
        </p:nvSpPr>
        <p:spPr bwMode="auto">
          <a:xfrm>
            <a:off x="304800" y="685800"/>
            <a:ext cx="861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endParaRPr lang="en-US" sz="2800" b="1"/>
          </a:p>
        </p:txBody>
      </p:sp>
      <p:sp>
        <p:nvSpPr>
          <p:cNvPr id="99345" name="Text Box 9"/>
          <p:cNvSpPr txBox="1">
            <a:spLocks noChangeArrowheads="1"/>
          </p:cNvSpPr>
          <p:nvPr/>
        </p:nvSpPr>
        <p:spPr bwMode="auto">
          <a:xfrm>
            <a:off x="3327400" y="2911475"/>
            <a:ext cx="18938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l-PL"/>
              <a:t>Koniec</a:t>
            </a:r>
          </a:p>
        </p:txBody>
      </p:sp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99" name="Rectangle 3"/>
          <p:cNvSpPr>
            <a:spLocks noChangeArrowheads="1"/>
          </p:cNvSpPr>
          <p:nvPr/>
        </p:nvSpPr>
        <p:spPr bwMode="auto">
          <a:xfrm>
            <a:off x="381000" y="990600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endParaRPr lang="en-US" sz="3600">
              <a:latin typeface="Tahoma" pitchFamily="34" charset="0"/>
            </a:endParaRPr>
          </a:p>
        </p:txBody>
      </p:sp>
      <p:sp>
        <p:nvSpPr>
          <p:cNvPr id="54301" name="Rectangle 1037"/>
          <p:cNvSpPr>
            <a:spLocks noChangeArrowheads="1"/>
          </p:cNvSpPr>
          <p:nvPr/>
        </p:nvSpPr>
        <p:spPr bwMode="auto">
          <a:xfrm>
            <a:off x="323850" y="476250"/>
            <a:ext cx="7083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l-PL" b="1"/>
              <a:t>Energia swobodna reakcji</a:t>
            </a:r>
          </a:p>
        </p:txBody>
      </p:sp>
      <p:sp>
        <p:nvSpPr>
          <p:cNvPr id="54302" name="Rectangle 1039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graphicFrame>
        <p:nvGraphicFramePr>
          <p:cNvPr id="54296" name="Object 1048"/>
          <p:cNvGraphicFramePr>
            <a:graphicFrameLocks noChangeAspect="1"/>
          </p:cNvGraphicFramePr>
          <p:nvPr/>
        </p:nvGraphicFramePr>
        <p:xfrm>
          <a:off x="1116013" y="1412875"/>
          <a:ext cx="6553200" cy="1163638"/>
        </p:xfrm>
        <a:graphic>
          <a:graphicData uri="http://schemas.openxmlformats.org/presentationml/2006/ole">
            <p:oleObj spid="_x0000_s54296" name="Equation" r:id="rId4" imgW="1282700" imgH="228600" progId="Equation.COEE2">
              <p:embed/>
            </p:oleObj>
          </a:graphicData>
        </a:graphic>
      </p:graphicFrame>
      <p:sp>
        <p:nvSpPr>
          <p:cNvPr id="54303" name="Rectangle 1041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graphicFrame>
        <p:nvGraphicFramePr>
          <p:cNvPr id="54297" name="Object 1049"/>
          <p:cNvGraphicFramePr>
            <a:graphicFrameLocks noChangeAspect="1"/>
          </p:cNvGraphicFramePr>
          <p:nvPr/>
        </p:nvGraphicFramePr>
        <p:xfrm>
          <a:off x="1908175" y="2924175"/>
          <a:ext cx="4110038" cy="768350"/>
        </p:xfrm>
        <a:graphic>
          <a:graphicData uri="http://schemas.openxmlformats.org/presentationml/2006/ole">
            <p:oleObj spid="_x0000_s54297" name="Equation" r:id="rId5" imgW="1066337" imgH="203112" progId="Equation.COEE2">
              <p:embed/>
            </p:oleObj>
          </a:graphicData>
        </a:graphic>
      </p:graphicFrame>
      <p:sp>
        <p:nvSpPr>
          <p:cNvPr id="54304" name="Rectangle 1043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graphicFrame>
        <p:nvGraphicFramePr>
          <p:cNvPr id="54298" name="Object 1050"/>
          <p:cNvGraphicFramePr>
            <a:graphicFrameLocks noChangeAspect="1"/>
          </p:cNvGraphicFramePr>
          <p:nvPr/>
        </p:nvGraphicFramePr>
        <p:xfrm>
          <a:off x="971550" y="4437063"/>
          <a:ext cx="6408738" cy="960437"/>
        </p:xfrm>
        <a:graphic>
          <a:graphicData uri="http://schemas.openxmlformats.org/presentationml/2006/ole">
            <p:oleObj spid="_x0000_s54298" name="Equation" r:id="rId6" imgW="1714500" imgH="254000" progId="Equation.COEE2">
              <p:embed/>
            </p:oleObj>
          </a:graphicData>
        </a:graphic>
      </p:graphicFrame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752600"/>
            <a:ext cx="9144000" cy="1981200"/>
          </a:xfrm>
          <a:effectLst>
            <a:outerShdw dist="53882" dir="18900000" algn="ctr" rotWithShape="0">
              <a:schemeClr val="bg2"/>
            </a:outerShdw>
          </a:effectLst>
        </p:spPr>
        <p:txBody>
          <a:bodyPr lIns="92075" tIns="46038" rIns="92075" bIns="46038"/>
          <a:lstStyle/>
          <a:p>
            <a:pPr>
              <a:defRPr/>
            </a:pPr>
            <a:r>
              <a:rPr lang="pl-PL" sz="3600" b="1">
                <a:solidFill>
                  <a:srgbClr val="FFFF00"/>
                </a:solidFill>
                <a:latin typeface="Arial" charset="0"/>
              </a:rPr>
              <a:t> </a:t>
            </a:r>
            <a:endParaRPr lang="pl-PL" sz="2800" b="1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77851" name="Rectangle 3"/>
          <p:cNvSpPr>
            <a:spLocks noChangeArrowheads="1"/>
          </p:cNvSpPr>
          <p:nvPr/>
        </p:nvSpPr>
        <p:spPr bwMode="auto">
          <a:xfrm>
            <a:off x="1295400" y="457200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l-PL" sz="3600" b="1"/>
              <a:t>  </a:t>
            </a:r>
          </a:p>
        </p:txBody>
      </p:sp>
      <p:sp>
        <p:nvSpPr>
          <p:cNvPr id="77852" name="Rectangle 4"/>
          <p:cNvSpPr>
            <a:spLocks noChangeArrowheads="1"/>
          </p:cNvSpPr>
          <p:nvPr/>
        </p:nvSpPr>
        <p:spPr bwMode="auto">
          <a:xfrm>
            <a:off x="4479925" y="3048000"/>
            <a:ext cx="184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>
              <a:solidFill>
                <a:srgbClr val="000066"/>
              </a:solidFill>
            </a:endParaRPr>
          </a:p>
        </p:txBody>
      </p:sp>
      <p:graphicFrame>
        <p:nvGraphicFramePr>
          <p:cNvPr id="77844" name="Object 20"/>
          <p:cNvGraphicFramePr>
            <a:graphicFrameLocks noChangeAspect="1"/>
          </p:cNvGraphicFramePr>
          <p:nvPr/>
        </p:nvGraphicFramePr>
        <p:xfrm>
          <a:off x="4124325" y="3171825"/>
          <a:ext cx="895350" cy="514350"/>
        </p:xfrm>
        <a:graphic>
          <a:graphicData uri="http://schemas.openxmlformats.org/presentationml/2006/ole">
            <p:oleObj spid="_x0000_s77844" name="Drawing" r:id="rId4" imgW="895320" imgH="514440" progId="Presentations.Drawing.13">
              <p:embed/>
            </p:oleObj>
          </a:graphicData>
        </a:graphic>
      </p:graphicFrame>
      <p:sp>
        <p:nvSpPr>
          <p:cNvPr id="77853" name="Rectangle 6"/>
          <p:cNvSpPr>
            <a:spLocks noChangeArrowheads="1"/>
          </p:cNvSpPr>
          <p:nvPr/>
        </p:nvSpPr>
        <p:spPr bwMode="auto">
          <a:xfrm>
            <a:off x="4324350" y="3048000"/>
            <a:ext cx="4953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l-PL">
                <a:solidFill>
                  <a:srgbClr val="000066"/>
                </a:solidFill>
              </a:rPr>
              <a:t>3</a:t>
            </a:r>
          </a:p>
        </p:txBody>
      </p:sp>
      <p:sp>
        <p:nvSpPr>
          <p:cNvPr id="77854" name="Rectangle 7"/>
          <p:cNvSpPr>
            <a:spLocks noChangeArrowheads="1"/>
          </p:cNvSpPr>
          <p:nvPr/>
        </p:nvSpPr>
        <p:spPr bwMode="auto">
          <a:xfrm>
            <a:off x="4324350" y="3048000"/>
            <a:ext cx="4953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l-PL">
                <a:solidFill>
                  <a:srgbClr val="000066"/>
                </a:solidFill>
              </a:rPr>
              <a:t>3</a:t>
            </a:r>
          </a:p>
        </p:txBody>
      </p:sp>
      <p:sp>
        <p:nvSpPr>
          <p:cNvPr id="77855" name="Text Box 8"/>
          <p:cNvSpPr txBox="1">
            <a:spLocks noChangeArrowheads="1"/>
          </p:cNvSpPr>
          <p:nvPr/>
        </p:nvSpPr>
        <p:spPr bwMode="auto">
          <a:xfrm>
            <a:off x="304800" y="685800"/>
            <a:ext cx="861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endParaRPr lang="en-US" sz="2800" b="1"/>
          </a:p>
        </p:txBody>
      </p:sp>
      <p:sp>
        <p:nvSpPr>
          <p:cNvPr id="77856" name="Rectangle 10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graphicFrame>
        <p:nvGraphicFramePr>
          <p:cNvPr id="77845" name="Object 21"/>
          <p:cNvGraphicFramePr>
            <a:graphicFrameLocks noChangeAspect="1"/>
          </p:cNvGraphicFramePr>
          <p:nvPr/>
        </p:nvGraphicFramePr>
        <p:xfrm>
          <a:off x="1728788" y="549275"/>
          <a:ext cx="5038725" cy="965200"/>
        </p:xfrm>
        <a:graphic>
          <a:graphicData uri="http://schemas.openxmlformats.org/presentationml/2006/ole">
            <p:oleObj spid="_x0000_s77845" name="Equation" r:id="rId5" imgW="1193800" imgH="228600" progId="Equation.COEE2">
              <p:embed/>
            </p:oleObj>
          </a:graphicData>
        </a:graphic>
      </p:graphicFrame>
      <p:sp>
        <p:nvSpPr>
          <p:cNvPr id="77857" name="Rectangle 12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graphicFrame>
        <p:nvGraphicFramePr>
          <p:cNvPr id="77846" name="Object 22"/>
          <p:cNvGraphicFramePr>
            <a:graphicFrameLocks noChangeAspect="1"/>
          </p:cNvGraphicFramePr>
          <p:nvPr/>
        </p:nvGraphicFramePr>
        <p:xfrm>
          <a:off x="1865313" y="1844675"/>
          <a:ext cx="4837112" cy="860425"/>
        </p:xfrm>
        <a:graphic>
          <a:graphicData uri="http://schemas.openxmlformats.org/presentationml/2006/ole">
            <p:oleObj spid="_x0000_s77846" name="Equation" r:id="rId6" imgW="1447172" imgH="253890" progId="Equation.COEE2">
              <p:embed/>
            </p:oleObj>
          </a:graphicData>
        </a:graphic>
      </p:graphicFrame>
      <p:sp>
        <p:nvSpPr>
          <p:cNvPr id="77858" name="Rectangle 14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graphicFrame>
        <p:nvGraphicFramePr>
          <p:cNvPr id="77847" name="Object 23"/>
          <p:cNvGraphicFramePr>
            <a:graphicFrameLocks noChangeAspect="1"/>
          </p:cNvGraphicFramePr>
          <p:nvPr/>
        </p:nvGraphicFramePr>
        <p:xfrm>
          <a:off x="1628775" y="3141663"/>
          <a:ext cx="6391275" cy="642937"/>
        </p:xfrm>
        <a:graphic>
          <a:graphicData uri="http://schemas.openxmlformats.org/presentationml/2006/ole">
            <p:oleObj spid="_x0000_s77847" name="Equation" r:id="rId7" imgW="2552700" imgH="254000" progId="Equation.COEE2">
              <p:embed/>
            </p:oleObj>
          </a:graphicData>
        </a:graphic>
      </p:graphicFrame>
      <p:sp>
        <p:nvSpPr>
          <p:cNvPr id="77859" name="Rectangle 16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graphicFrame>
        <p:nvGraphicFramePr>
          <p:cNvPr id="77848" name="Object 24"/>
          <p:cNvGraphicFramePr>
            <a:graphicFrameLocks noChangeAspect="1"/>
          </p:cNvGraphicFramePr>
          <p:nvPr/>
        </p:nvGraphicFramePr>
        <p:xfrm>
          <a:off x="1582738" y="4076700"/>
          <a:ext cx="4467225" cy="746125"/>
        </p:xfrm>
        <a:graphic>
          <a:graphicData uri="http://schemas.openxmlformats.org/presentationml/2006/ole">
            <p:oleObj spid="_x0000_s77848" name="Equation" r:id="rId8" imgW="1536033" imgH="253890" progId="Equation.COEE2">
              <p:embed/>
            </p:oleObj>
          </a:graphicData>
        </a:graphic>
      </p:graphicFrame>
      <p:sp>
        <p:nvSpPr>
          <p:cNvPr id="77860" name="Rectangle 18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graphicFrame>
        <p:nvGraphicFramePr>
          <p:cNvPr id="77849" name="Object 25"/>
          <p:cNvGraphicFramePr>
            <a:graphicFrameLocks noChangeAspect="1"/>
          </p:cNvGraphicFramePr>
          <p:nvPr/>
        </p:nvGraphicFramePr>
        <p:xfrm>
          <a:off x="1714500" y="5661025"/>
          <a:ext cx="4637088" cy="1020763"/>
        </p:xfrm>
        <a:graphic>
          <a:graphicData uri="http://schemas.openxmlformats.org/presentationml/2006/ole">
            <p:oleObj spid="_x0000_s77849" name="Equation" r:id="rId9" imgW="1167893" imgH="253890" progId="Equation.COEE2">
              <p:embed/>
            </p:oleObj>
          </a:graphicData>
        </a:graphic>
      </p:graphicFrame>
      <p:sp>
        <p:nvSpPr>
          <p:cNvPr id="77861" name="Text Box 19"/>
          <p:cNvSpPr txBox="1">
            <a:spLocks noChangeArrowheads="1"/>
          </p:cNvSpPr>
          <p:nvPr/>
        </p:nvSpPr>
        <p:spPr bwMode="auto">
          <a:xfrm>
            <a:off x="179388" y="4967288"/>
            <a:ext cx="4400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l-PL" sz="3600">
                <a:solidFill>
                  <a:srgbClr val="FF0000"/>
                </a:solidFill>
              </a:rPr>
              <a:t>W stanie równowagi:</a:t>
            </a:r>
          </a:p>
        </p:txBody>
      </p:sp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752600"/>
            <a:ext cx="9144000" cy="1981200"/>
          </a:xfrm>
          <a:effectLst>
            <a:outerShdw dist="53882" dir="18900000" algn="ctr" rotWithShape="0">
              <a:schemeClr val="bg2"/>
            </a:outerShdw>
          </a:effectLst>
        </p:spPr>
        <p:txBody>
          <a:bodyPr lIns="92075" tIns="46038" rIns="92075" bIns="46038"/>
          <a:lstStyle/>
          <a:p>
            <a:pPr>
              <a:defRPr/>
            </a:pPr>
            <a:r>
              <a:rPr lang="pl-PL" sz="3600" b="1">
                <a:solidFill>
                  <a:srgbClr val="FFFF00"/>
                </a:solidFill>
                <a:latin typeface="Arial" charset="0"/>
              </a:rPr>
              <a:t> </a:t>
            </a:r>
            <a:endParaRPr lang="pl-PL" sz="2800" b="1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89103" name="Rectangle 3"/>
          <p:cNvSpPr>
            <a:spLocks noChangeArrowheads="1"/>
          </p:cNvSpPr>
          <p:nvPr/>
        </p:nvSpPr>
        <p:spPr bwMode="auto">
          <a:xfrm>
            <a:off x="1295400" y="457200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l-PL" sz="3600" b="1"/>
              <a:t>  </a:t>
            </a:r>
          </a:p>
        </p:txBody>
      </p:sp>
      <p:sp>
        <p:nvSpPr>
          <p:cNvPr id="89104" name="Rectangle 4"/>
          <p:cNvSpPr>
            <a:spLocks noChangeArrowheads="1"/>
          </p:cNvSpPr>
          <p:nvPr/>
        </p:nvSpPr>
        <p:spPr bwMode="auto">
          <a:xfrm>
            <a:off x="4479925" y="3048000"/>
            <a:ext cx="184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>
              <a:solidFill>
                <a:srgbClr val="000066"/>
              </a:solidFill>
            </a:endParaRPr>
          </a:p>
        </p:txBody>
      </p:sp>
      <p:graphicFrame>
        <p:nvGraphicFramePr>
          <p:cNvPr id="89100" name="Object 12"/>
          <p:cNvGraphicFramePr>
            <a:graphicFrameLocks noChangeAspect="1"/>
          </p:cNvGraphicFramePr>
          <p:nvPr/>
        </p:nvGraphicFramePr>
        <p:xfrm>
          <a:off x="4124325" y="3171825"/>
          <a:ext cx="895350" cy="514350"/>
        </p:xfrm>
        <a:graphic>
          <a:graphicData uri="http://schemas.openxmlformats.org/presentationml/2006/ole">
            <p:oleObj spid="_x0000_s89100" name="Drawing" r:id="rId4" imgW="895320" imgH="514440" progId="Presentations.Drawing.13">
              <p:embed/>
            </p:oleObj>
          </a:graphicData>
        </a:graphic>
      </p:graphicFrame>
      <p:sp>
        <p:nvSpPr>
          <p:cNvPr id="89105" name="Rectangle 6"/>
          <p:cNvSpPr>
            <a:spLocks noChangeArrowheads="1"/>
          </p:cNvSpPr>
          <p:nvPr/>
        </p:nvSpPr>
        <p:spPr bwMode="auto">
          <a:xfrm>
            <a:off x="4324350" y="3048000"/>
            <a:ext cx="4953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l-PL">
                <a:solidFill>
                  <a:srgbClr val="000066"/>
                </a:solidFill>
              </a:rPr>
              <a:t>3</a:t>
            </a:r>
          </a:p>
        </p:txBody>
      </p:sp>
      <p:sp>
        <p:nvSpPr>
          <p:cNvPr id="89106" name="Rectangle 7"/>
          <p:cNvSpPr>
            <a:spLocks noChangeArrowheads="1"/>
          </p:cNvSpPr>
          <p:nvPr/>
        </p:nvSpPr>
        <p:spPr bwMode="auto">
          <a:xfrm>
            <a:off x="4324350" y="3048000"/>
            <a:ext cx="4953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l-PL">
                <a:solidFill>
                  <a:srgbClr val="000066"/>
                </a:solidFill>
              </a:rPr>
              <a:t>3</a:t>
            </a:r>
          </a:p>
        </p:txBody>
      </p:sp>
      <p:sp>
        <p:nvSpPr>
          <p:cNvPr id="89107" name="Text Box 8"/>
          <p:cNvSpPr txBox="1">
            <a:spLocks noChangeArrowheads="1"/>
          </p:cNvSpPr>
          <p:nvPr/>
        </p:nvSpPr>
        <p:spPr bwMode="auto">
          <a:xfrm>
            <a:off x="304800" y="685800"/>
            <a:ext cx="861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endParaRPr lang="en-US" sz="2800" b="1"/>
          </a:p>
        </p:txBody>
      </p:sp>
      <p:sp>
        <p:nvSpPr>
          <p:cNvPr id="89108" name="Rectangle 10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graphicFrame>
        <p:nvGraphicFramePr>
          <p:cNvPr id="89101" name="Object 13"/>
          <p:cNvGraphicFramePr>
            <a:graphicFrameLocks noChangeAspect="1"/>
          </p:cNvGraphicFramePr>
          <p:nvPr/>
        </p:nvGraphicFramePr>
        <p:xfrm>
          <a:off x="1522413" y="404813"/>
          <a:ext cx="5238750" cy="1562100"/>
        </p:xfrm>
        <a:graphic>
          <a:graphicData uri="http://schemas.openxmlformats.org/presentationml/2006/ole">
            <p:oleObj spid="_x0000_s89101" name="Equation" r:id="rId5" imgW="1625600" imgH="482600" progId="Equation.DSMT4">
              <p:embed/>
            </p:oleObj>
          </a:graphicData>
        </a:graphic>
      </p:graphicFrame>
      <p:sp>
        <p:nvSpPr>
          <p:cNvPr id="89109" name="Text Box 11"/>
          <p:cNvSpPr txBox="1">
            <a:spLocks noChangeArrowheads="1"/>
          </p:cNvSpPr>
          <p:nvPr/>
        </p:nvSpPr>
        <p:spPr bwMode="auto">
          <a:xfrm>
            <a:off x="1600200" y="3200400"/>
            <a:ext cx="47688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l-PL"/>
              <a:t>Diagramy: n = 2, 3</a:t>
            </a:r>
          </a:p>
        </p:txBody>
      </p:sp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3"/>
          <p:cNvSpPr>
            <a:spLocks noChangeArrowheads="1"/>
          </p:cNvSpPr>
          <p:nvPr/>
        </p:nvSpPr>
        <p:spPr bwMode="auto">
          <a:xfrm>
            <a:off x="1295400" y="457200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l-PL" sz="3600" b="1"/>
              <a:t>  </a:t>
            </a:r>
          </a:p>
        </p:txBody>
      </p:sp>
      <p:sp>
        <p:nvSpPr>
          <p:cNvPr id="91139" name="Text Box 8"/>
          <p:cNvSpPr txBox="1">
            <a:spLocks noChangeArrowheads="1"/>
          </p:cNvSpPr>
          <p:nvPr/>
        </p:nvSpPr>
        <p:spPr bwMode="auto">
          <a:xfrm>
            <a:off x="304800" y="685800"/>
            <a:ext cx="861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endParaRPr lang="en-US" sz="2800" b="1"/>
          </a:p>
        </p:txBody>
      </p:sp>
      <p:pic>
        <p:nvPicPr>
          <p:cNvPr id="91140" name="Picture 10" descr="IMAGE12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79375"/>
            <a:ext cx="9324975" cy="715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1141" name="Rectangle 13"/>
          <p:cNvSpPr>
            <a:spLocks noChangeArrowheads="1"/>
          </p:cNvSpPr>
          <p:nvPr/>
        </p:nvSpPr>
        <p:spPr bwMode="auto">
          <a:xfrm>
            <a:off x="0" y="0"/>
            <a:ext cx="50307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l-PL">
                <a:solidFill>
                  <a:srgbClr val="FF0000"/>
                </a:solidFill>
              </a:rPr>
              <a:t>Diagramy Kellogg’a</a:t>
            </a:r>
          </a:p>
        </p:txBody>
      </p:sp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752600"/>
            <a:ext cx="9144000" cy="1981200"/>
          </a:xfrm>
          <a:effectLst>
            <a:outerShdw dist="53882" dir="18900000" algn="ctr" rotWithShape="0">
              <a:schemeClr val="bg2"/>
            </a:outerShdw>
          </a:effectLst>
        </p:spPr>
        <p:txBody>
          <a:bodyPr lIns="92075" tIns="46038" rIns="92075" bIns="46038"/>
          <a:lstStyle/>
          <a:p>
            <a:pPr>
              <a:defRPr/>
            </a:pPr>
            <a:r>
              <a:rPr lang="pl-PL" sz="3600" b="1">
                <a:solidFill>
                  <a:srgbClr val="FFFF00"/>
                </a:solidFill>
                <a:latin typeface="Arial" charset="0"/>
              </a:rPr>
              <a:t> </a:t>
            </a:r>
            <a:endParaRPr lang="pl-PL" sz="2800" b="1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95256" name="Rectangle 3"/>
          <p:cNvSpPr>
            <a:spLocks noChangeArrowheads="1"/>
          </p:cNvSpPr>
          <p:nvPr/>
        </p:nvSpPr>
        <p:spPr bwMode="auto">
          <a:xfrm>
            <a:off x="1295400" y="457200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l-PL" sz="3600" b="1"/>
              <a:t>  </a:t>
            </a:r>
          </a:p>
        </p:txBody>
      </p:sp>
      <p:sp>
        <p:nvSpPr>
          <p:cNvPr id="95257" name="Rectangle 4"/>
          <p:cNvSpPr>
            <a:spLocks noChangeArrowheads="1"/>
          </p:cNvSpPr>
          <p:nvPr/>
        </p:nvSpPr>
        <p:spPr bwMode="auto">
          <a:xfrm>
            <a:off x="4479925" y="3048000"/>
            <a:ext cx="184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>
              <a:solidFill>
                <a:srgbClr val="000066"/>
              </a:solidFill>
            </a:endParaRPr>
          </a:p>
        </p:txBody>
      </p:sp>
      <p:graphicFrame>
        <p:nvGraphicFramePr>
          <p:cNvPr id="95250" name="Object 18"/>
          <p:cNvGraphicFramePr>
            <a:graphicFrameLocks noChangeAspect="1"/>
          </p:cNvGraphicFramePr>
          <p:nvPr/>
        </p:nvGraphicFramePr>
        <p:xfrm>
          <a:off x="4124325" y="3171825"/>
          <a:ext cx="895350" cy="514350"/>
        </p:xfrm>
        <a:graphic>
          <a:graphicData uri="http://schemas.openxmlformats.org/presentationml/2006/ole">
            <p:oleObj spid="_x0000_s95250" name="Drawing" r:id="rId4" imgW="895320" imgH="514440" progId="Presentations.Drawing.13">
              <p:embed/>
            </p:oleObj>
          </a:graphicData>
        </a:graphic>
      </p:graphicFrame>
      <p:sp>
        <p:nvSpPr>
          <p:cNvPr id="95258" name="Rectangle 6"/>
          <p:cNvSpPr>
            <a:spLocks noChangeArrowheads="1"/>
          </p:cNvSpPr>
          <p:nvPr/>
        </p:nvSpPr>
        <p:spPr bwMode="auto">
          <a:xfrm>
            <a:off x="4324350" y="3048000"/>
            <a:ext cx="4953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l-PL">
                <a:solidFill>
                  <a:srgbClr val="000066"/>
                </a:solidFill>
              </a:rPr>
              <a:t>3</a:t>
            </a:r>
          </a:p>
        </p:txBody>
      </p:sp>
      <p:sp>
        <p:nvSpPr>
          <p:cNvPr id="95259" name="Text Box 8"/>
          <p:cNvSpPr txBox="1">
            <a:spLocks noChangeArrowheads="1"/>
          </p:cNvSpPr>
          <p:nvPr/>
        </p:nvSpPr>
        <p:spPr bwMode="auto">
          <a:xfrm>
            <a:off x="304800" y="685800"/>
            <a:ext cx="861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endParaRPr lang="en-US" sz="2800" b="1"/>
          </a:p>
        </p:txBody>
      </p:sp>
      <p:sp>
        <p:nvSpPr>
          <p:cNvPr id="95260" name="Text Box 9"/>
          <p:cNvSpPr txBox="1">
            <a:spLocks noChangeArrowheads="1"/>
          </p:cNvSpPr>
          <p:nvPr/>
        </p:nvSpPr>
        <p:spPr bwMode="auto">
          <a:xfrm>
            <a:off x="735013" y="608013"/>
            <a:ext cx="7869237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l-PL">
                <a:solidFill>
                  <a:srgbClr val="FF0000"/>
                </a:solidFill>
              </a:rPr>
              <a:t>Ciśnienia cząstkowe </a:t>
            </a:r>
          </a:p>
          <a:p>
            <a:pPr eaLnBrk="0" hangingPunct="0"/>
            <a:r>
              <a:rPr lang="pl-PL">
                <a:solidFill>
                  <a:srgbClr val="FF0000"/>
                </a:solidFill>
              </a:rPr>
              <a:t>(aktywności) w  mieszaninach</a:t>
            </a:r>
          </a:p>
        </p:txBody>
      </p:sp>
      <p:sp>
        <p:nvSpPr>
          <p:cNvPr id="95261" name="Rectangle 11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graphicFrame>
        <p:nvGraphicFramePr>
          <p:cNvPr id="95251" name="Object 19"/>
          <p:cNvGraphicFramePr>
            <a:graphicFrameLocks noChangeAspect="1"/>
          </p:cNvGraphicFramePr>
          <p:nvPr/>
        </p:nvGraphicFramePr>
        <p:xfrm>
          <a:off x="1978025" y="2420938"/>
          <a:ext cx="4035425" cy="873125"/>
        </p:xfrm>
        <a:graphic>
          <a:graphicData uri="http://schemas.openxmlformats.org/presentationml/2006/ole">
            <p:oleObj spid="_x0000_s95251" name="Equation" r:id="rId5" imgW="1054100" imgH="228600" progId="Equation.COEE2">
              <p:embed/>
            </p:oleObj>
          </a:graphicData>
        </a:graphic>
      </p:graphicFrame>
      <p:sp>
        <p:nvSpPr>
          <p:cNvPr id="95262" name="Rectangle 13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graphicFrame>
        <p:nvGraphicFramePr>
          <p:cNvPr id="95252" name="Object 20"/>
          <p:cNvGraphicFramePr>
            <a:graphicFrameLocks noChangeAspect="1"/>
          </p:cNvGraphicFramePr>
          <p:nvPr/>
        </p:nvGraphicFramePr>
        <p:xfrm>
          <a:off x="2006600" y="3716338"/>
          <a:ext cx="4195763" cy="820737"/>
        </p:xfrm>
        <a:graphic>
          <a:graphicData uri="http://schemas.openxmlformats.org/presentationml/2006/ole">
            <p:oleObj spid="_x0000_s95252" name="Equation" r:id="rId6" imgW="1168400" imgH="228600" progId="Equation.COEE2">
              <p:embed/>
            </p:oleObj>
          </a:graphicData>
        </a:graphic>
      </p:graphicFrame>
      <p:sp>
        <p:nvSpPr>
          <p:cNvPr id="95263" name="Rectangle 15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graphicFrame>
        <p:nvGraphicFramePr>
          <p:cNvPr id="95253" name="Object 21"/>
          <p:cNvGraphicFramePr>
            <a:graphicFrameLocks noChangeAspect="1"/>
          </p:cNvGraphicFramePr>
          <p:nvPr/>
        </p:nvGraphicFramePr>
        <p:xfrm>
          <a:off x="2124075" y="4797425"/>
          <a:ext cx="3887788" cy="833438"/>
        </p:xfrm>
        <a:graphic>
          <a:graphicData uri="http://schemas.openxmlformats.org/presentationml/2006/ole">
            <p:oleObj spid="_x0000_s95253" name="Equation" r:id="rId7" imgW="1066800" imgH="228600" progId="Equation.COEE2">
              <p:embed/>
            </p:oleObj>
          </a:graphicData>
        </a:graphic>
      </p:graphicFrame>
      <p:sp>
        <p:nvSpPr>
          <p:cNvPr id="95264" name="Rectangle 17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graphicFrame>
        <p:nvGraphicFramePr>
          <p:cNvPr id="95254" name="Object 22"/>
          <p:cNvGraphicFramePr>
            <a:graphicFrameLocks noChangeAspect="1"/>
          </p:cNvGraphicFramePr>
          <p:nvPr/>
        </p:nvGraphicFramePr>
        <p:xfrm>
          <a:off x="2124075" y="5876925"/>
          <a:ext cx="4032250" cy="812800"/>
        </p:xfrm>
        <a:graphic>
          <a:graphicData uri="http://schemas.openxmlformats.org/presentationml/2006/ole">
            <p:oleObj spid="_x0000_s95254" name="Equation" r:id="rId8" imgW="1130300" imgH="228600" progId="Equation.COEE2">
              <p:embed/>
            </p:oleObj>
          </a:graphicData>
        </a:graphic>
      </p:graphicFrame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752600"/>
            <a:ext cx="9144000" cy="1981200"/>
          </a:xfrm>
          <a:effectLst>
            <a:outerShdw dist="53882" dir="18900000" algn="ctr" rotWithShape="0">
              <a:schemeClr val="bg2"/>
            </a:outerShdw>
          </a:effectLst>
        </p:spPr>
        <p:txBody>
          <a:bodyPr lIns="92075" tIns="46038" rIns="92075" bIns="46038"/>
          <a:lstStyle/>
          <a:p>
            <a:pPr>
              <a:defRPr/>
            </a:pPr>
            <a:r>
              <a:rPr lang="pl-PL" sz="3600" b="1">
                <a:solidFill>
                  <a:srgbClr val="FFFF00"/>
                </a:solidFill>
                <a:latin typeface="Arial" charset="0"/>
              </a:rPr>
              <a:t> </a:t>
            </a:r>
            <a:endParaRPr lang="pl-PL" sz="2800" b="1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96281" name="Rectangle 3"/>
          <p:cNvSpPr>
            <a:spLocks noChangeArrowheads="1"/>
          </p:cNvSpPr>
          <p:nvPr/>
        </p:nvSpPr>
        <p:spPr bwMode="auto">
          <a:xfrm>
            <a:off x="1295400" y="457200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l-PL" sz="3600" b="1"/>
              <a:t>  </a:t>
            </a:r>
          </a:p>
        </p:txBody>
      </p:sp>
      <p:sp>
        <p:nvSpPr>
          <p:cNvPr id="96282" name="Rectangle 4"/>
          <p:cNvSpPr>
            <a:spLocks noChangeArrowheads="1"/>
          </p:cNvSpPr>
          <p:nvPr/>
        </p:nvSpPr>
        <p:spPr bwMode="auto">
          <a:xfrm>
            <a:off x="4479925" y="3048000"/>
            <a:ext cx="184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>
              <a:solidFill>
                <a:srgbClr val="000066"/>
              </a:solidFill>
            </a:endParaRPr>
          </a:p>
        </p:txBody>
      </p:sp>
      <p:graphicFrame>
        <p:nvGraphicFramePr>
          <p:cNvPr id="96275" name="Object 19"/>
          <p:cNvGraphicFramePr>
            <a:graphicFrameLocks noChangeAspect="1"/>
          </p:cNvGraphicFramePr>
          <p:nvPr/>
        </p:nvGraphicFramePr>
        <p:xfrm>
          <a:off x="4124325" y="3171825"/>
          <a:ext cx="895350" cy="514350"/>
        </p:xfrm>
        <a:graphic>
          <a:graphicData uri="http://schemas.openxmlformats.org/presentationml/2006/ole">
            <p:oleObj spid="_x0000_s96275" name="Drawing" r:id="rId4" imgW="895320" imgH="514440" progId="Presentations.Drawing.13">
              <p:embed/>
            </p:oleObj>
          </a:graphicData>
        </a:graphic>
      </p:graphicFrame>
      <p:sp>
        <p:nvSpPr>
          <p:cNvPr id="96283" name="Rectangle 6"/>
          <p:cNvSpPr>
            <a:spLocks noChangeArrowheads="1"/>
          </p:cNvSpPr>
          <p:nvPr/>
        </p:nvSpPr>
        <p:spPr bwMode="auto">
          <a:xfrm>
            <a:off x="4324350" y="3048000"/>
            <a:ext cx="4953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l-PL">
                <a:solidFill>
                  <a:srgbClr val="000066"/>
                </a:solidFill>
              </a:rPr>
              <a:t>3</a:t>
            </a:r>
          </a:p>
        </p:txBody>
      </p:sp>
      <p:sp>
        <p:nvSpPr>
          <p:cNvPr id="96284" name="Rectangle 7"/>
          <p:cNvSpPr>
            <a:spLocks noChangeArrowheads="1"/>
          </p:cNvSpPr>
          <p:nvPr/>
        </p:nvSpPr>
        <p:spPr bwMode="auto">
          <a:xfrm>
            <a:off x="4324350" y="3048000"/>
            <a:ext cx="4953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l-PL">
                <a:solidFill>
                  <a:srgbClr val="000066"/>
                </a:solidFill>
              </a:rPr>
              <a:t>3</a:t>
            </a:r>
          </a:p>
        </p:txBody>
      </p:sp>
      <p:sp>
        <p:nvSpPr>
          <p:cNvPr id="96285" name="Text Box 8"/>
          <p:cNvSpPr txBox="1">
            <a:spLocks noChangeArrowheads="1"/>
          </p:cNvSpPr>
          <p:nvPr/>
        </p:nvSpPr>
        <p:spPr bwMode="auto">
          <a:xfrm>
            <a:off x="304800" y="685800"/>
            <a:ext cx="861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endParaRPr lang="en-US" sz="2800" b="1"/>
          </a:p>
        </p:txBody>
      </p:sp>
      <p:sp>
        <p:nvSpPr>
          <p:cNvPr id="96286" name="Rectangle 10"/>
          <p:cNvSpPr>
            <a:spLocks noChangeArrowheads="1"/>
          </p:cNvSpPr>
          <p:nvPr/>
        </p:nvSpPr>
        <p:spPr bwMode="auto">
          <a:xfrm>
            <a:off x="0" y="3162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graphicFrame>
        <p:nvGraphicFramePr>
          <p:cNvPr id="96276" name="Object 20"/>
          <p:cNvGraphicFramePr>
            <a:graphicFrameLocks noChangeAspect="1"/>
          </p:cNvGraphicFramePr>
          <p:nvPr/>
        </p:nvGraphicFramePr>
        <p:xfrm>
          <a:off x="684213" y="188913"/>
          <a:ext cx="7848600" cy="2393950"/>
        </p:xfrm>
        <a:graphic>
          <a:graphicData uri="http://schemas.openxmlformats.org/presentationml/2006/ole">
            <p:oleObj spid="_x0000_s96276" name="Equation" r:id="rId5" imgW="1790700" imgH="546100" progId="Equation.COEE2">
              <p:embed/>
            </p:oleObj>
          </a:graphicData>
        </a:graphic>
      </p:graphicFrame>
      <p:sp>
        <p:nvSpPr>
          <p:cNvPr id="96287" name="Rectangle 12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graphicFrame>
        <p:nvGraphicFramePr>
          <p:cNvPr id="96277" name="Object 21"/>
          <p:cNvGraphicFramePr>
            <a:graphicFrameLocks noChangeAspect="1"/>
          </p:cNvGraphicFramePr>
          <p:nvPr/>
        </p:nvGraphicFramePr>
        <p:xfrm>
          <a:off x="971550" y="2708275"/>
          <a:ext cx="6913563" cy="668338"/>
        </p:xfrm>
        <a:graphic>
          <a:graphicData uri="http://schemas.openxmlformats.org/presentationml/2006/ole">
            <p:oleObj spid="_x0000_s96277" name="Equation" r:id="rId6" imgW="2362200" imgH="228600" progId="Equation.COEE2">
              <p:embed/>
            </p:oleObj>
          </a:graphicData>
        </a:graphic>
      </p:graphicFrame>
      <p:sp>
        <p:nvSpPr>
          <p:cNvPr id="96288" name="Rectangle 14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96289" name="Rectangle 16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graphicFrame>
        <p:nvGraphicFramePr>
          <p:cNvPr id="96278" name="Object 22"/>
          <p:cNvGraphicFramePr>
            <a:graphicFrameLocks noChangeAspect="1"/>
          </p:cNvGraphicFramePr>
          <p:nvPr/>
        </p:nvGraphicFramePr>
        <p:xfrm>
          <a:off x="1116013" y="3716338"/>
          <a:ext cx="6537325" cy="768350"/>
        </p:xfrm>
        <a:graphic>
          <a:graphicData uri="http://schemas.openxmlformats.org/presentationml/2006/ole">
            <p:oleObj spid="_x0000_s96278" name="Equation" r:id="rId7" imgW="2184400" imgH="254000" progId="Equation.COEE2">
              <p:embed/>
            </p:oleObj>
          </a:graphicData>
        </a:graphic>
      </p:graphicFrame>
      <p:sp>
        <p:nvSpPr>
          <p:cNvPr id="96290" name="Rectangle 18"/>
          <p:cNvSpPr>
            <a:spLocks noChangeArrowheads="1"/>
          </p:cNvSpPr>
          <p:nvPr/>
        </p:nvSpPr>
        <p:spPr bwMode="auto">
          <a:xfrm>
            <a:off x="0" y="31194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graphicFrame>
        <p:nvGraphicFramePr>
          <p:cNvPr id="96279" name="Object 23"/>
          <p:cNvGraphicFramePr>
            <a:graphicFrameLocks noChangeAspect="1"/>
          </p:cNvGraphicFramePr>
          <p:nvPr/>
        </p:nvGraphicFramePr>
        <p:xfrm>
          <a:off x="2425700" y="4922838"/>
          <a:ext cx="2998788" cy="1968500"/>
        </p:xfrm>
        <a:graphic>
          <a:graphicData uri="http://schemas.openxmlformats.org/presentationml/2006/ole">
            <p:oleObj spid="_x0000_s96279" name="Equation" r:id="rId8" imgW="964781" imgH="634725" progId="Equation.COEE2">
              <p:embed/>
            </p:oleObj>
          </a:graphicData>
        </a:graphic>
      </p:graphicFrame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752600"/>
            <a:ext cx="9144000" cy="1981200"/>
          </a:xfrm>
          <a:effectLst>
            <a:outerShdw dist="53882" dir="18900000" algn="ctr" rotWithShape="0">
              <a:schemeClr val="bg2"/>
            </a:outerShdw>
          </a:effectLst>
        </p:spPr>
        <p:txBody>
          <a:bodyPr lIns="92075" tIns="46038" rIns="92075" bIns="46038"/>
          <a:lstStyle/>
          <a:p>
            <a:pPr>
              <a:defRPr/>
            </a:pPr>
            <a:r>
              <a:rPr lang="pl-PL" sz="3600" b="1">
                <a:solidFill>
                  <a:srgbClr val="FFFF00"/>
                </a:solidFill>
                <a:latin typeface="Arial" charset="0"/>
              </a:rPr>
              <a:t> </a:t>
            </a:r>
            <a:endParaRPr lang="pl-PL" sz="2800" b="1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97305" name="Rectangle 3"/>
          <p:cNvSpPr>
            <a:spLocks noChangeArrowheads="1"/>
          </p:cNvSpPr>
          <p:nvPr/>
        </p:nvSpPr>
        <p:spPr bwMode="auto">
          <a:xfrm>
            <a:off x="1295400" y="457200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l-PL" sz="3600" b="1"/>
              <a:t>  </a:t>
            </a:r>
          </a:p>
        </p:txBody>
      </p:sp>
      <p:sp>
        <p:nvSpPr>
          <p:cNvPr id="97306" name="Rectangle 4"/>
          <p:cNvSpPr>
            <a:spLocks noChangeArrowheads="1"/>
          </p:cNvSpPr>
          <p:nvPr/>
        </p:nvSpPr>
        <p:spPr bwMode="auto">
          <a:xfrm>
            <a:off x="4479925" y="3048000"/>
            <a:ext cx="184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>
              <a:solidFill>
                <a:srgbClr val="000066"/>
              </a:solidFill>
            </a:endParaRPr>
          </a:p>
        </p:txBody>
      </p:sp>
      <p:graphicFrame>
        <p:nvGraphicFramePr>
          <p:cNvPr id="97299" name="Object 19"/>
          <p:cNvGraphicFramePr>
            <a:graphicFrameLocks noChangeAspect="1"/>
          </p:cNvGraphicFramePr>
          <p:nvPr/>
        </p:nvGraphicFramePr>
        <p:xfrm>
          <a:off x="4124325" y="3171825"/>
          <a:ext cx="895350" cy="514350"/>
        </p:xfrm>
        <a:graphic>
          <a:graphicData uri="http://schemas.openxmlformats.org/presentationml/2006/ole">
            <p:oleObj spid="_x0000_s97299" name="Drawing" r:id="rId4" imgW="895320" imgH="514440" progId="Presentations.Drawing.13">
              <p:embed/>
            </p:oleObj>
          </a:graphicData>
        </a:graphic>
      </p:graphicFrame>
      <p:sp>
        <p:nvSpPr>
          <p:cNvPr id="97307" name="Rectangle 6"/>
          <p:cNvSpPr>
            <a:spLocks noChangeArrowheads="1"/>
          </p:cNvSpPr>
          <p:nvPr/>
        </p:nvSpPr>
        <p:spPr bwMode="auto">
          <a:xfrm>
            <a:off x="4324350" y="3048000"/>
            <a:ext cx="4953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l-PL">
                <a:solidFill>
                  <a:srgbClr val="000066"/>
                </a:solidFill>
              </a:rPr>
              <a:t>3</a:t>
            </a:r>
          </a:p>
        </p:txBody>
      </p:sp>
      <p:sp>
        <p:nvSpPr>
          <p:cNvPr id="97308" name="Rectangle 7"/>
          <p:cNvSpPr>
            <a:spLocks noChangeArrowheads="1"/>
          </p:cNvSpPr>
          <p:nvPr/>
        </p:nvSpPr>
        <p:spPr bwMode="auto">
          <a:xfrm>
            <a:off x="4324350" y="3048000"/>
            <a:ext cx="4953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l-PL">
                <a:solidFill>
                  <a:srgbClr val="000066"/>
                </a:solidFill>
              </a:rPr>
              <a:t>3</a:t>
            </a:r>
          </a:p>
        </p:txBody>
      </p:sp>
      <p:sp>
        <p:nvSpPr>
          <p:cNvPr id="97309" name="Text Box 8"/>
          <p:cNvSpPr txBox="1">
            <a:spLocks noChangeArrowheads="1"/>
          </p:cNvSpPr>
          <p:nvPr/>
        </p:nvSpPr>
        <p:spPr bwMode="auto">
          <a:xfrm>
            <a:off x="304800" y="685800"/>
            <a:ext cx="861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endParaRPr lang="en-US" sz="2800" b="1"/>
          </a:p>
        </p:txBody>
      </p:sp>
      <p:sp>
        <p:nvSpPr>
          <p:cNvPr id="97310" name="Text Box 9"/>
          <p:cNvSpPr txBox="1">
            <a:spLocks noChangeArrowheads="1"/>
          </p:cNvSpPr>
          <p:nvPr/>
        </p:nvSpPr>
        <p:spPr bwMode="auto">
          <a:xfrm>
            <a:off x="879475" y="247650"/>
            <a:ext cx="80708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l-PL"/>
              <a:t>Lotne produkty reakcji (p(Cr</a:t>
            </a:r>
            <a:r>
              <a:rPr lang="pl-PL" baseline="-25000"/>
              <a:t>x</a:t>
            </a:r>
            <a:r>
              <a:rPr lang="pl-PL"/>
              <a:t>O</a:t>
            </a:r>
            <a:r>
              <a:rPr lang="pl-PL" baseline="-25000"/>
              <a:t>y</a:t>
            </a:r>
            <a:r>
              <a:rPr lang="pl-PL"/>
              <a:t>)</a:t>
            </a:r>
            <a:endParaRPr lang="pl-PL" i="1"/>
          </a:p>
        </p:txBody>
      </p:sp>
      <p:sp>
        <p:nvSpPr>
          <p:cNvPr id="97311" name="Rectangle 11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graphicFrame>
        <p:nvGraphicFramePr>
          <p:cNvPr id="97300" name="Object 20"/>
          <p:cNvGraphicFramePr>
            <a:graphicFrameLocks noChangeAspect="1"/>
          </p:cNvGraphicFramePr>
          <p:nvPr/>
        </p:nvGraphicFramePr>
        <p:xfrm>
          <a:off x="1408113" y="1557338"/>
          <a:ext cx="5824537" cy="919162"/>
        </p:xfrm>
        <a:graphic>
          <a:graphicData uri="http://schemas.openxmlformats.org/presentationml/2006/ole">
            <p:oleObj spid="_x0000_s97300" name="Equation" r:id="rId5" imgW="1625600" imgH="254000" progId="Equation.COEE2">
              <p:embed/>
            </p:oleObj>
          </a:graphicData>
        </a:graphic>
      </p:graphicFrame>
      <p:sp>
        <p:nvSpPr>
          <p:cNvPr id="97312" name="Rectangle 13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graphicFrame>
        <p:nvGraphicFramePr>
          <p:cNvPr id="97301" name="Object 21"/>
          <p:cNvGraphicFramePr>
            <a:graphicFrameLocks noChangeAspect="1"/>
          </p:cNvGraphicFramePr>
          <p:nvPr/>
        </p:nvGraphicFramePr>
        <p:xfrm>
          <a:off x="1411288" y="2852738"/>
          <a:ext cx="5819775" cy="887412"/>
        </p:xfrm>
        <a:graphic>
          <a:graphicData uri="http://schemas.openxmlformats.org/presentationml/2006/ole">
            <p:oleObj spid="_x0000_s97301" name="Equation" r:id="rId6" imgW="1688367" imgH="253890" progId="Equation.COEE2">
              <p:embed/>
            </p:oleObj>
          </a:graphicData>
        </a:graphic>
      </p:graphicFrame>
      <p:sp>
        <p:nvSpPr>
          <p:cNvPr id="97313" name="Rectangle 15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graphicFrame>
        <p:nvGraphicFramePr>
          <p:cNvPr id="97302" name="Object 22"/>
          <p:cNvGraphicFramePr>
            <a:graphicFrameLocks noChangeAspect="1"/>
          </p:cNvGraphicFramePr>
          <p:nvPr/>
        </p:nvGraphicFramePr>
        <p:xfrm>
          <a:off x="1466850" y="4005263"/>
          <a:ext cx="5346700" cy="814387"/>
        </p:xfrm>
        <a:graphic>
          <a:graphicData uri="http://schemas.openxmlformats.org/presentationml/2006/ole">
            <p:oleObj spid="_x0000_s97302" name="Equation" r:id="rId7" imgW="1688367" imgH="253890" progId="Equation.COEE2">
              <p:embed/>
            </p:oleObj>
          </a:graphicData>
        </a:graphic>
      </p:graphicFrame>
      <p:sp>
        <p:nvSpPr>
          <p:cNvPr id="97314" name="Rectangle 17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graphicFrame>
        <p:nvGraphicFramePr>
          <p:cNvPr id="97303" name="Object 23"/>
          <p:cNvGraphicFramePr>
            <a:graphicFrameLocks noChangeAspect="1"/>
          </p:cNvGraphicFramePr>
          <p:nvPr/>
        </p:nvGraphicFramePr>
        <p:xfrm>
          <a:off x="1444625" y="5229225"/>
          <a:ext cx="5648325" cy="962025"/>
        </p:xfrm>
        <a:graphic>
          <a:graphicData uri="http://schemas.openxmlformats.org/presentationml/2006/ole">
            <p:oleObj spid="_x0000_s97303" name="Equation" r:id="rId8" imgW="1511300" imgH="254000" progId="Equation.COEE2">
              <p:embed/>
            </p:oleObj>
          </a:graphicData>
        </a:graphic>
      </p:graphicFrame>
      <p:sp>
        <p:nvSpPr>
          <p:cNvPr id="97315" name="Text Box 18"/>
          <p:cNvSpPr txBox="1">
            <a:spLocks noChangeArrowheads="1"/>
          </p:cNvSpPr>
          <p:nvPr/>
        </p:nvSpPr>
        <p:spPr bwMode="auto">
          <a:xfrm>
            <a:off x="663575" y="968375"/>
            <a:ext cx="78692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pl-PL" sz="3200">
                <a:solidFill>
                  <a:srgbClr val="FF0000"/>
                </a:solidFill>
              </a:rPr>
              <a:t>Ciśnienie dysocjacyjne Cr</a:t>
            </a:r>
            <a:r>
              <a:rPr lang="pl-PL" sz="3200" baseline="-25000">
                <a:solidFill>
                  <a:srgbClr val="FF0000"/>
                </a:solidFill>
              </a:rPr>
              <a:t>2</a:t>
            </a:r>
            <a:r>
              <a:rPr lang="pl-PL" sz="3200">
                <a:solidFill>
                  <a:srgbClr val="FF0000"/>
                </a:solidFill>
              </a:rPr>
              <a:t>O</a:t>
            </a:r>
            <a:r>
              <a:rPr lang="pl-PL" sz="3200" baseline="-25000">
                <a:solidFill>
                  <a:srgbClr val="FF0000"/>
                </a:solidFill>
              </a:rPr>
              <a:t>3</a:t>
            </a:r>
          </a:p>
        </p:txBody>
      </p:sp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752600"/>
            <a:ext cx="9144000" cy="1981200"/>
          </a:xfrm>
          <a:effectLst>
            <a:outerShdw dist="53882" dir="18900000" algn="ctr" rotWithShape="0">
              <a:schemeClr val="bg2"/>
            </a:outerShdw>
          </a:effectLst>
        </p:spPr>
        <p:txBody>
          <a:bodyPr lIns="92075" tIns="46038" rIns="92075" bIns="46038"/>
          <a:lstStyle/>
          <a:p>
            <a:pPr>
              <a:defRPr/>
            </a:pPr>
            <a:r>
              <a:rPr lang="pl-PL" sz="3600" b="1">
                <a:solidFill>
                  <a:srgbClr val="FFFF00"/>
                </a:solidFill>
                <a:latin typeface="Arial" charset="0"/>
              </a:rPr>
              <a:t> </a:t>
            </a:r>
            <a:endParaRPr lang="pl-PL" sz="2800" b="1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98328" name="Rectangle 3"/>
          <p:cNvSpPr>
            <a:spLocks noChangeArrowheads="1"/>
          </p:cNvSpPr>
          <p:nvPr/>
        </p:nvSpPr>
        <p:spPr bwMode="auto">
          <a:xfrm>
            <a:off x="1295400" y="457200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l-PL" sz="3600" b="1"/>
              <a:t>  </a:t>
            </a:r>
          </a:p>
        </p:txBody>
      </p:sp>
      <p:sp>
        <p:nvSpPr>
          <p:cNvPr id="98329" name="Rectangle 4"/>
          <p:cNvSpPr>
            <a:spLocks noChangeArrowheads="1"/>
          </p:cNvSpPr>
          <p:nvPr/>
        </p:nvSpPr>
        <p:spPr bwMode="auto">
          <a:xfrm>
            <a:off x="4479925" y="3048000"/>
            <a:ext cx="184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>
              <a:solidFill>
                <a:srgbClr val="000066"/>
              </a:solidFill>
            </a:endParaRPr>
          </a:p>
        </p:txBody>
      </p:sp>
      <p:graphicFrame>
        <p:nvGraphicFramePr>
          <p:cNvPr id="98322" name="Object 18"/>
          <p:cNvGraphicFramePr>
            <a:graphicFrameLocks noChangeAspect="1"/>
          </p:cNvGraphicFramePr>
          <p:nvPr/>
        </p:nvGraphicFramePr>
        <p:xfrm>
          <a:off x="4124325" y="3171825"/>
          <a:ext cx="895350" cy="514350"/>
        </p:xfrm>
        <a:graphic>
          <a:graphicData uri="http://schemas.openxmlformats.org/presentationml/2006/ole">
            <p:oleObj spid="_x0000_s98322" name="Drawing" r:id="rId4" imgW="895320" imgH="514440" progId="Presentations.Drawing.13">
              <p:embed/>
            </p:oleObj>
          </a:graphicData>
        </a:graphic>
      </p:graphicFrame>
      <p:sp>
        <p:nvSpPr>
          <p:cNvPr id="98330" name="Rectangle 6"/>
          <p:cNvSpPr>
            <a:spLocks noChangeArrowheads="1"/>
          </p:cNvSpPr>
          <p:nvPr/>
        </p:nvSpPr>
        <p:spPr bwMode="auto">
          <a:xfrm>
            <a:off x="4324350" y="3048000"/>
            <a:ext cx="4953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l-PL">
                <a:solidFill>
                  <a:srgbClr val="000066"/>
                </a:solidFill>
              </a:rPr>
              <a:t>3</a:t>
            </a:r>
          </a:p>
        </p:txBody>
      </p:sp>
      <p:sp>
        <p:nvSpPr>
          <p:cNvPr id="98331" name="Rectangle 7"/>
          <p:cNvSpPr>
            <a:spLocks noChangeArrowheads="1"/>
          </p:cNvSpPr>
          <p:nvPr/>
        </p:nvSpPr>
        <p:spPr bwMode="auto">
          <a:xfrm>
            <a:off x="4324350" y="3048000"/>
            <a:ext cx="4953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l-PL">
                <a:solidFill>
                  <a:srgbClr val="000066"/>
                </a:solidFill>
              </a:rPr>
              <a:t>3</a:t>
            </a:r>
          </a:p>
        </p:txBody>
      </p:sp>
      <p:sp>
        <p:nvSpPr>
          <p:cNvPr id="98332" name="Text Box 8"/>
          <p:cNvSpPr txBox="1">
            <a:spLocks noChangeArrowheads="1"/>
          </p:cNvSpPr>
          <p:nvPr/>
        </p:nvSpPr>
        <p:spPr bwMode="auto">
          <a:xfrm>
            <a:off x="304800" y="685800"/>
            <a:ext cx="861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endParaRPr lang="en-US" sz="2800" b="1"/>
          </a:p>
        </p:txBody>
      </p:sp>
      <p:sp>
        <p:nvSpPr>
          <p:cNvPr id="98333" name="Text Box 9"/>
          <p:cNvSpPr txBox="1">
            <a:spLocks noChangeArrowheads="1"/>
          </p:cNvSpPr>
          <p:nvPr/>
        </p:nvSpPr>
        <p:spPr bwMode="auto">
          <a:xfrm>
            <a:off x="376238" y="176213"/>
            <a:ext cx="66167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l-PL"/>
              <a:t>Ciśnienia lotnych tlenków:</a:t>
            </a:r>
          </a:p>
        </p:txBody>
      </p:sp>
      <p:sp>
        <p:nvSpPr>
          <p:cNvPr id="98334" name="Rectangle 11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graphicFrame>
        <p:nvGraphicFramePr>
          <p:cNvPr id="98323" name="Object 19"/>
          <p:cNvGraphicFramePr>
            <a:graphicFrameLocks noChangeAspect="1"/>
          </p:cNvGraphicFramePr>
          <p:nvPr/>
        </p:nvGraphicFramePr>
        <p:xfrm>
          <a:off x="835025" y="1341438"/>
          <a:ext cx="5675313" cy="896937"/>
        </p:xfrm>
        <a:graphic>
          <a:graphicData uri="http://schemas.openxmlformats.org/presentationml/2006/ole">
            <p:oleObj spid="_x0000_s98323" name="Equation" r:id="rId5" imgW="1625600" imgH="254000" progId="Equation.COEE2">
              <p:embed/>
            </p:oleObj>
          </a:graphicData>
        </a:graphic>
      </p:graphicFrame>
      <p:sp>
        <p:nvSpPr>
          <p:cNvPr id="98335" name="Rectangle 13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graphicFrame>
        <p:nvGraphicFramePr>
          <p:cNvPr id="98324" name="Object 20"/>
          <p:cNvGraphicFramePr>
            <a:graphicFrameLocks noChangeAspect="1"/>
          </p:cNvGraphicFramePr>
          <p:nvPr/>
        </p:nvGraphicFramePr>
        <p:xfrm>
          <a:off x="900113" y="2420938"/>
          <a:ext cx="5894387" cy="898525"/>
        </p:xfrm>
        <a:graphic>
          <a:graphicData uri="http://schemas.openxmlformats.org/presentationml/2006/ole">
            <p:oleObj spid="_x0000_s98324" name="Equation" r:id="rId6" imgW="1688367" imgH="253890" progId="Equation.COEE2">
              <p:embed/>
            </p:oleObj>
          </a:graphicData>
        </a:graphic>
      </p:graphicFrame>
      <p:sp>
        <p:nvSpPr>
          <p:cNvPr id="98336" name="Rectangle 15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graphicFrame>
        <p:nvGraphicFramePr>
          <p:cNvPr id="98325" name="Object 21"/>
          <p:cNvGraphicFramePr>
            <a:graphicFrameLocks noChangeAspect="1"/>
          </p:cNvGraphicFramePr>
          <p:nvPr/>
        </p:nvGraphicFramePr>
        <p:xfrm>
          <a:off x="887413" y="3573463"/>
          <a:ext cx="5641975" cy="858837"/>
        </p:xfrm>
        <a:graphic>
          <a:graphicData uri="http://schemas.openxmlformats.org/presentationml/2006/ole">
            <p:oleObj spid="_x0000_s98325" name="Equation" r:id="rId7" imgW="1688367" imgH="253890" progId="Equation.COEE2">
              <p:embed/>
            </p:oleObj>
          </a:graphicData>
        </a:graphic>
      </p:graphicFrame>
      <p:sp>
        <p:nvSpPr>
          <p:cNvPr id="98337" name="Rectangle 17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graphicFrame>
        <p:nvGraphicFramePr>
          <p:cNvPr id="98326" name="Object 22"/>
          <p:cNvGraphicFramePr>
            <a:graphicFrameLocks noChangeAspect="1"/>
          </p:cNvGraphicFramePr>
          <p:nvPr/>
        </p:nvGraphicFramePr>
        <p:xfrm>
          <a:off x="947738" y="4797425"/>
          <a:ext cx="5664200" cy="965200"/>
        </p:xfrm>
        <a:graphic>
          <a:graphicData uri="http://schemas.openxmlformats.org/presentationml/2006/ole">
            <p:oleObj spid="_x0000_s98326" name="Equation" r:id="rId8" imgW="1511300" imgH="254000" progId="Equation.COEE2">
              <p:embed/>
            </p:oleObj>
          </a:graphicData>
        </a:graphic>
      </p:graphicFrame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kt domyślny">
  <a:themeElements>
    <a:clrScheme name="">
      <a:dk1>
        <a:srgbClr val="FFFFFF"/>
      </a:dk1>
      <a:lt1>
        <a:srgbClr val="FFFFFF"/>
      </a:lt1>
      <a:dk2>
        <a:srgbClr val="EAEAEA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DADADA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ojekt domyśln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4400" b="0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4400" b="0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2663</TotalTime>
  <Words>62</Words>
  <Application>Microsoft Office PowerPoint</Application>
  <PresentationFormat>On-screen Show (4:3)</PresentationFormat>
  <Paragraphs>68</Paragraphs>
  <Slides>12</Slides>
  <Notes>12</Notes>
  <HiddenSlides>0</HiddenSlides>
  <MMClips>0</MMClips>
  <ScaleCrop>false</ScaleCrop>
  <HeadingPairs>
    <vt:vector size="8" baseType="variant">
      <vt:variant>
        <vt:lpstr>Używane czcionki</vt:lpstr>
      </vt:variant>
      <vt:variant>
        <vt:i4>3</vt:i4>
      </vt:variant>
      <vt:variant>
        <vt:lpstr>Szablon projektu</vt:lpstr>
      </vt:variant>
      <vt:variant>
        <vt:i4>1</vt:i4>
      </vt:variant>
      <vt:variant>
        <vt:lpstr>Osadzone serwery OLE</vt:lpstr>
      </vt:variant>
      <vt:variant>
        <vt:i4>3</vt:i4>
      </vt:variant>
      <vt:variant>
        <vt:lpstr>Tytuły slajdów</vt:lpstr>
      </vt:variant>
      <vt:variant>
        <vt:i4>12</vt:i4>
      </vt:variant>
    </vt:vector>
  </HeadingPairs>
  <TitlesOfParts>
    <vt:vector size="19" baseType="lpstr">
      <vt:lpstr>Arial</vt:lpstr>
      <vt:lpstr>Times New Roman</vt:lpstr>
      <vt:lpstr>Tahoma</vt:lpstr>
      <vt:lpstr>Projekt domyślny</vt:lpstr>
      <vt:lpstr>Drawing</vt:lpstr>
      <vt:lpstr>Equation</vt:lpstr>
      <vt:lpstr>Graph</vt:lpstr>
      <vt:lpstr> </vt:lpstr>
      <vt:lpstr>Slajd 2</vt:lpstr>
      <vt:lpstr> </vt:lpstr>
      <vt:lpstr> </vt:lpstr>
      <vt:lpstr>Slajd 5</vt:lpstr>
      <vt:lpstr> </vt:lpstr>
      <vt:lpstr> </vt:lpstr>
      <vt:lpstr> </vt:lpstr>
      <vt:lpstr> </vt:lpstr>
      <vt:lpstr>Slajd 10</vt:lpstr>
      <vt:lpstr>Slajd 11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Metody wyznaczania współczynników dyfuzji i ewolucja składu w stopach wieloskładnikowych</dc:title>
  <dc:creator>Renata Bachorczyk</dc:creator>
  <cp:lastModifiedBy>MJD</cp:lastModifiedBy>
  <cp:revision>295</cp:revision>
  <dcterms:created xsi:type="dcterms:W3CDTF">2001-10-04T12:42:42Z</dcterms:created>
  <dcterms:modified xsi:type="dcterms:W3CDTF">2012-03-13T08:09:09Z</dcterms:modified>
</cp:coreProperties>
</file>