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801600" cy="9601200" type="A3"/>
  <p:notesSz cx="6858000" cy="9144000"/>
  <p:defaultTextStyle>
    <a:defPPr>
      <a:defRPr lang="pl-PL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9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4" autoAdjust="0"/>
    <p:restoredTop sz="94660"/>
  </p:normalViewPr>
  <p:slideViewPr>
    <p:cSldViewPr>
      <p:cViewPr>
        <p:scale>
          <a:sx n="25" d="100"/>
          <a:sy n="25" d="100"/>
        </p:scale>
        <p:origin x="2851" y="979"/>
      </p:cViewPr>
      <p:guideLst>
        <p:guide orient="horz" pos="2979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566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576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19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98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864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9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18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19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7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2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193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D5FA8-F7BF-4A99-B794-70684389DA56}" type="datetimeFigureOut">
              <a:rPr lang="pl-PL" smtClean="0"/>
              <a:t>16.03.2022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4C85C-28BB-430C-8E7A-D5D6197000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51928" y="-1248072"/>
            <a:ext cx="13071207" cy="77251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49600" b="1" cap="none" spc="300" dirty="0">
                <a:ln w="11430" cmpd="sng">
                  <a:noFill/>
                  <a:prstDash val="solid"/>
                  <a:miter lim="800000"/>
                </a:ln>
                <a:solidFill>
                  <a:srgbClr val="007434"/>
                </a:solidFill>
                <a:effectLst/>
                <a:latin typeface="Colonna MT" pitchFamily="82" charset="0"/>
              </a:rPr>
              <a:t>S</a:t>
            </a:r>
            <a:r>
              <a:rPr lang="pl-PL" sz="49600" b="1" cap="none" spc="300" dirty="0">
                <a:ln w="11430" cmpd="sng">
                  <a:noFill/>
                  <a:prstDash val="solid"/>
                  <a:miter lim="800000"/>
                </a:ln>
                <a:effectLst/>
                <a:latin typeface="Colonna MT" pitchFamily="82" charset="0"/>
              </a:rPr>
              <a:t>S</a:t>
            </a:r>
            <a:r>
              <a:rPr lang="pl-PL" sz="49600" b="1" cap="none" spc="300" dirty="0">
                <a:ln w="1143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lonna MT" pitchFamily="82" charset="0"/>
              </a:rPr>
              <a:t>Ch</a:t>
            </a:r>
            <a:endParaRPr lang="pl-PL" sz="41300" b="1" cap="none" spc="300" dirty="0">
              <a:ln w="11430" cmpd="sng">
                <a:noFill/>
                <a:prstDash val="solid"/>
                <a:miter lim="800000"/>
              </a:ln>
              <a:solidFill>
                <a:srgbClr val="C00000"/>
              </a:solidFill>
              <a:effectLst/>
              <a:latin typeface="Colonna MT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960000"/>
            <a:ext cx="7734490" cy="21082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13100" b="1" spc="-100" dirty="0">
                <a:ln w="11430" cmpd="sng">
                  <a:noFill/>
                  <a:prstDash val="solid"/>
                  <a:miter lim="800000"/>
                </a:ln>
                <a:solidFill>
                  <a:srgbClr val="007434"/>
                </a:solidFill>
                <a:effectLst/>
                <a:latin typeface="Colonna MT" pitchFamily="82" charset="0"/>
              </a:rPr>
              <a:t>Studenckie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760000"/>
            <a:ext cx="7901843" cy="21082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13100" b="1" cap="none" spc="800" dirty="0">
                <a:ln w="11430" cmpd="sng">
                  <a:noFill/>
                  <a:prstDash val="solid"/>
                  <a:miter lim="800000"/>
                </a:ln>
                <a:effectLst/>
                <a:latin typeface="Colonna MT" pitchFamily="82" charset="0"/>
              </a:rPr>
              <a:t>Spotkania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7560000"/>
            <a:ext cx="7740581" cy="21082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13100" b="1" spc="-70" dirty="0">
                <a:ln w="1143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lonna MT" pitchFamily="82" charset="0"/>
              </a:rPr>
              <a:t>Chemiczne</a:t>
            </a:r>
            <a:endParaRPr lang="en-US" sz="13100" b="1" cap="none" spc="-70" dirty="0">
              <a:ln w="11430" cmpd="sng">
                <a:noFill/>
                <a:prstDash val="solid"/>
                <a:miter lim="800000"/>
              </a:ln>
              <a:solidFill>
                <a:srgbClr val="C00000"/>
              </a:solidFill>
              <a:effectLst/>
              <a:latin typeface="Colonna MT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06150" y="4152528"/>
            <a:ext cx="4439569" cy="5072627"/>
            <a:chOff x="8226544" y="4189251"/>
            <a:chExt cx="4303842" cy="5051359"/>
          </a:xfrm>
        </p:grpSpPr>
        <p:grpSp>
          <p:nvGrpSpPr>
            <p:cNvPr id="27" name="Group 26"/>
            <p:cNvGrpSpPr/>
            <p:nvPr/>
          </p:nvGrpSpPr>
          <p:grpSpPr>
            <a:xfrm rot="16200000" flipV="1">
              <a:off x="7581483" y="5176125"/>
              <a:ext cx="4360921" cy="3070800"/>
              <a:chOff x="-2585600" y="1294402"/>
              <a:chExt cx="9246935" cy="631059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H="1">
                <a:off x="3061335" y="4412002"/>
                <a:ext cx="779400" cy="1558799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27"/>
              <p:cNvGrpSpPr/>
              <p:nvPr/>
            </p:nvGrpSpPr>
            <p:grpSpPr>
              <a:xfrm>
                <a:off x="2767364" y="1294402"/>
                <a:ext cx="3893971" cy="6310592"/>
                <a:chOff x="1666745" y="1490344"/>
                <a:chExt cx="3893971" cy="6310592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458833" y="1849754"/>
                  <a:ext cx="623700" cy="1247399"/>
                </a:xfrm>
                <a:prstGeom prst="line">
                  <a:avLst/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944416" y="4177273"/>
                  <a:ext cx="1608588" cy="0"/>
                </a:xfrm>
                <a:prstGeom prst="line">
                  <a:avLst/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 flipV="1">
                  <a:off x="4450685" y="1849754"/>
                  <a:ext cx="623700" cy="1247399"/>
                </a:xfrm>
                <a:prstGeom prst="line">
                  <a:avLst/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H="1" flipV="1">
                  <a:off x="1666745" y="6553537"/>
                  <a:ext cx="623700" cy="1247399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Hexagon 40"/>
                <p:cNvSpPr/>
                <p:nvPr/>
              </p:nvSpPr>
              <p:spPr>
                <a:xfrm>
                  <a:off x="1960716" y="1490344"/>
                  <a:ext cx="3600000" cy="3117600"/>
                </a:xfrm>
                <a:prstGeom prst="hexagon">
                  <a:avLst/>
                </a:prstGeom>
                <a:noFill/>
                <a:ln w="101600" cap="rnd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3061335" y="6009249"/>
                <a:ext cx="779400" cy="1558799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020135" y="5970801"/>
                <a:ext cx="2041200" cy="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>
                <a:off x="-2585600" y="4414509"/>
                <a:ext cx="3600000" cy="3117600"/>
                <a:chOff x="1960716" y="1490344"/>
                <a:chExt cx="3600000" cy="3117600"/>
              </a:xfrm>
            </p:grpSpPr>
            <p:sp>
              <p:nvSpPr>
                <p:cNvPr id="33" name="Hexagon 32"/>
                <p:cNvSpPr/>
                <p:nvPr/>
              </p:nvSpPr>
              <p:spPr>
                <a:xfrm>
                  <a:off x="1960716" y="1490344"/>
                  <a:ext cx="3600000" cy="3117600"/>
                </a:xfrm>
                <a:prstGeom prst="hexagon">
                  <a:avLst/>
                </a:prstGeom>
                <a:solidFill>
                  <a:schemeClr val="bg1"/>
                </a:solidFill>
                <a:ln w="101600" cap="rnd">
                  <a:solidFill>
                    <a:srgbClr val="00743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2417136" y="1825991"/>
                  <a:ext cx="623700" cy="1247399"/>
                </a:xfrm>
                <a:prstGeom prst="line">
                  <a:avLst/>
                </a:prstGeom>
                <a:ln w="101600" cap="rnd">
                  <a:solidFill>
                    <a:srgbClr val="00743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944416" y="4225518"/>
                  <a:ext cx="1608588" cy="0"/>
                </a:xfrm>
                <a:prstGeom prst="line">
                  <a:avLst/>
                </a:prstGeom>
                <a:ln w="101600" cap="rnd">
                  <a:solidFill>
                    <a:srgbClr val="00743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 flipV="1">
                  <a:off x="4480996" y="1825991"/>
                  <a:ext cx="623700" cy="1247399"/>
                </a:xfrm>
                <a:prstGeom prst="line">
                  <a:avLst/>
                </a:prstGeom>
                <a:ln w="101600" cap="rnd">
                  <a:solidFill>
                    <a:srgbClr val="00743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" name="Group 2"/>
            <p:cNvGrpSpPr/>
            <p:nvPr/>
          </p:nvGrpSpPr>
          <p:grpSpPr>
            <a:xfrm>
              <a:off x="10240432" y="4189251"/>
              <a:ext cx="2289954" cy="5051359"/>
              <a:chOff x="10134962" y="4008992"/>
              <a:chExt cx="2520032" cy="5581396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0998934" y="4200860"/>
                <a:ext cx="792088" cy="2928632"/>
              </a:xfrm>
              <a:prstGeom prst="rect">
                <a:avLst/>
              </a:prstGeom>
              <a:solidFill>
                <a:schemeClr val="bg1"/>
              </a:solidFill>
              <a:ln w="1016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0134962" y="4008992"/>
                <a:ext cx="2520032" cy="5581396"/>
                <a:chOff x="6184900" y="2040140"/>
                <a:chExt cx="2520032" cy="5581396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7048872" y="2232008"/>
                  <a:ext cx="792088" cy="2928632"/>
                  <a:chOff x="2224336" y="1560240"/>
                  <a:chExt cx="576064" cy="2880320"/>
                </a:xfrm>
              </p:grpSpPr>
              <p:cxnSp>
                <p:nvCxnSpPr>
                  <p:cNvPr id="55" name="Straight Connector 54"/>
                  <p:cNvCxnSpPr/>
                  <p:nvPr/>
                </p:nvCxnSpPr>
                <p:spPr>
                  <a:xfrm flipV="1">
                    <a:off x="2224336" y="1560240"/>
                    <a:ext cx="0" cy="2880320"/>
                  </a:xfrm>
                  <a:prstGeom prst="line">
                    <a:avLst/>
                  </a:prstGeom>
                  <a:noFill/>
                  <a:ln w="1016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2800400" y="1560240"/>
                    <a:ext cx="0" cy="2880320"/>
                  </a:xfrm>
                  <a:prstGeom prst="line">
                    <a:avLst/>
                  </a:prstGeom>
                  <a:noFill/>
                  <a:ln w="1016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2224336" y="1560240"/>
                    <a:ext cx="576064" cy="0"/>
                  </a:xfrm>
                  <a:prstGeom prst="line">
                    <a:avLst/>
                  </a:prstGeom>
                  <a:noFill/>
                  <a:ln w="1016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6184900" y="5088632"/>
                  <a:ext cx="2520032" cy="2532904"/>
                  <a:chOff x="6228000" y="5004000"/>
                  <a:chExt cx="2520032" cy="2532904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6228000" y="5004000"/>
                    <a:ext cx="2520000" cy="2532904"/>
                  </a:xfrm>
                  <a:prstGeom prst="arc">
                    <a:avLst>
                      <a:gd name="adj1" fmla="val 7332158"/>
                      <a:gd name="adj2" fmla="val 15077993"/>
                    </a:avLst>
                  </a:prstGeom>
                  <a:solidFill>
                    <a:schemeClr val="bg1"/>
                  </a:solidFill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53" name="Arc 52"/>
                  <p:cNvSpPr/>
                  <p:nvPr/>
                </p:nvSpPr>
                <p:spPr>
                  <a:xfrm flipH="1">
                    <a:off x="6228032" y="5004000"/>
                    <a:ext cx="2520000" cy="2532904"/>
                  </a:xfrm>
                  <a:prstGeom prst="arc">
                    <a:avLst>
                      <a:gd name="adj1" fmla="val 7332158"/>
                      <a:gd name="adj2" fmla="val 15077993"/>
                    </a:avLst>
                  </a:prstGeom>
                  <a:solidFill>
                    <a:schemeClr val="bg1"/>
                  </a:solidFill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cxnSp>
                <p:nvCxnSpPr>
                  <p:cNvPr id="54" name="Straight Connector 53"/>
                  <p:cNvCxnSpPr>
                    <a:stCxn id="53" idx="0"/>
                    <a:endCxn id="52" idx="0"/>
                  </p:cNvCxnSpPr>
                  <p:nvPr/>
                </p:nvCxnSpPr>
                <p:spPr>
                  <a:xfrm flipH="1">
                    <a:off x="6828897" y="7349815"/>
                    <a:ext cx="1318239" cy="0"/>
                  </a:xfrm>
                  <a:prstGeom prst="line">
                    <a:avLst/>
                  </a:prstGeom>
                  <a:ln w="1016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Rounded Rectangle 44"/>
                <p:cNvSpPr/>
                <p:nvPr/>
              </p:nvSpPr>
              <p:spPr>
                <a:xfrm>
                  <a:off x="6904872" y="2040140"/>
                  <a:ext cx="1080120" cy="191868"/>
                </a:xfrm>
                <a:prstGeom prst="roundRect">
                  <a:avLst>
                    <a:gd name="adj" fmla="val 50000"/>
                  </a:avLst>
                </a:prstGeom>
                <a:noFill/>
                <a:ln w="1016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>
                    <a:noFill/>
                  </a:endParaRP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7664974" y="2397383"/>
                  <a:ext cx="0" cy="2625313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Arc 46"/>
                <p:cNvSpPr/>
                <p:nvPr/>
              </p:nvSpPr>
              <p:spPr>
                <a:xfrm>
                  <a:off x="6386648" y="5317986"/>
                  <a:ext cx="2088206" cy="2076700"/>
                </a:xfrm>
                <a:prstGeom prst="arc">
                  <a:avLst>
                    <a:gd name="adj1" fmla="val 7332158"/>
                    <a:gd name="adj2" fmla="val 12628623"/>
                  </a:avLst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flipH="1">
                  <a:off x="6386675" y="5317986"/>
                  <a:ext cx="2088206" cy="2076700"/>
                </a:xfrm>
                <a:prstGeom prst="arc">
                  <a:avLst>
                    <a:gd name="adj1" fmla="val 7332158"/>
                    <a:gd name="adj2" fmla="val 12631139"/>
                  </a:avLst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7" idx="0"/>
                </p:cNvCxnSpPr>
                <p:nvPr/>
              </p:nvCxnSpPr>
              <p:spPr>
                <a:xfrm flipH="1">
                  <a:off x="6888798" y="7243852"/>
                  <a:ext cx="1083933" cy="0"/>
                </a:xfrm>
                <a:prstGeom prst="line">
                  <a:avLst/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Arc 49"/>
                <p:cNvSpPr/>
                <p:nvPr/>
              </p:nvSpPr>
              <p:spPr>
                <a:xfrm flipH="1">
                  <a:off x="6476332" y="5500370"/>
                  <a:ext cx="1764245" cy="1670653"/>
                </a:xfrm>
                <a:prstGeom prst="arc">
                  <a:avLst>
                    <a:gd name="adj1" fmla="val 7686323"/>
                    <a:gd name="adj2" fmla="val 12141877"/>
                  </a:avLst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6548628" y="5808712"/>
                  <a:ext cx="1764245" cy="0"/>
                </a:xfrm>
                <a:prstGeom prst="line">
                  <a:avLst/>
                </a:prstGeom>
                <a:ln w="10160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89603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4</Words>
  <Application>Microsoft Office PowerPoint</Application>
  <PresentationFormat>Papier A3 (297x420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Colonna MT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Piotr Jedliński</dc:creator>
  <cp:lastModifiedBy>Katarzyna Jedlińska</cp:lastModifiedBy>
  <cp:revision>25</cp:revision>
  <dcterms:created xsi:type="dcterms:W3CDTF">2019-03-14T20:04:23Z</dcterms:created>
  <dcterms:modified xsi:type="dcterms:W3CDTF">2022-03-16T14:36:52Z</dcterms:modified>
</cp:coreProperties>
</file>