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100520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5" autoAdjust="0"/>
    <p:restoredTop sz="94660"/>
  </p:normalViewPr>
  <p:slideViewPr>
    <p:cSldViewPr>
      <p:cViewPr>
        <p:scale>
          <a:sx n="75" d="100"/>
          <a:sy n="75" d="100"/>
        </p:scale>
        <p:origin x="-2202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7225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47225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EF40C0-7F4B-4BD5-8204-4D02695963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756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54063"/>
            <a:ext cx="5024438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75200"/>
            <a:ext cx="5486400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7225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47225"/>
            <a:ext cx="29718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6776C-AA46-4357-8CEA-6E345D06E4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098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DE5DB-879D-4737-BBC6-A3A56204E1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33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F7C46-DF94-4DC3-8531-949BA908B6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6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84988" y="476250"/>
            <a:ext cx="1801812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76375" y="476250"/>
            <a:ext cx="5256213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E364-D64E-470A-845D-54E07240AC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39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128C-5FB9-41E0-B0E4-CE94800E4F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50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09E0-4585-4D47-AEE0-908E16F9CB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94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76375" y="1628775"/>
            <a:ext cx="35290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57788" y="1628775"/>
            <a:ext cx="35290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C3EAA-416E-4EDB-AFDF-3AAA64B742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79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478C9-2E36-44C2-B7AD-F2B8BD263D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55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4455-7045-4E2E-9022-45B9EA262E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42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87962-6EE7-46EB-9C22-6CE067DFA2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87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74E5-7D9D-4379-B66C-4C5604E572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79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49079-F662-4886-ADEE-6A994F4F3B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66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476250"/>
            <a:ext cx="7210425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6375" y="1628775"/>
            <a:ext cx="7210425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35530A5-6B93-4D59-9B68-3F8B159D18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owalski@agh.edu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2492375"/>
            <a:ext cx="6157912" cy="1504950"/>
          </a:xfrm>
          <a:noFill/>
        </p:spPr>
        <p:txBody>
          <a:bodyPr lIns="0" tIns="0" rIns="0" bIns="0" anchor="t"/>
          <a:lstStyle/>
          <a:p>
            <a:pPr eaLnBrk="1" hangingPunct="1">
              <a:lnSpc>
                <a:spcPts val="3800"/>
              </a:lnSpc>
            </a:pPr>
            <a:r>
              <a:rPr lang="pl-PL" altLang="pl-PL" sz="2500" smtClean="0">
                <a:solidFill>
                  <a:schemeClr val="tx1"/>
                </a:solidFill>
              </a:rPr>
              <a:t>Temat projektu: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195513" y="3284538"/>
            <a:ext cx="66976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pl-PL" altLang="pl-PL" sz="2300" b="1" i="1">
                <a:solidFill>
                  <a:schemeClr val="tx2"/>
                </a:solidFill>
              </a:rPr>
              <a:t>Zaprojektować geometrię zbocza wyrobiska odkrywkowego kopalni węgla brunatnego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28800"/>
            <a:ext cx="61912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2227263"/>
            <a:ext cx="78676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57338"/>
            <a:ext cx="7489825" cy="488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sz="2000" smtClean="0"/>
              <a:t>Pomimo szeregu wątpliwości natury teoretycznej metoda Masłowa Fp dobrze opisuje geometrię skarp statecznych, szczególnie wówczas, gdy spójność gruntu wynika ze stanu wodno-koloidalnego a nie z cech strukturalnych gruntu. </a:t>
            </a:r>
          </a:p>
          <a:p>
            <a:pPr marL="0" indent="0">
              <a:buFontTx/>
              <a:buNone/>
            </a:pPr>
            <a:endParaRPr lang="pl-PL" altLang="pl-PL" sz="2000" smtClean="0"/>
          </a:p>
          <a:p>
            <a:pPr marL="0" indent="0">
              <a:buFontTx/>
              <a:buNone/>
            </a:pPr>
            <a:r>
              <a:rPr lang="pl-PL" altLang="pl-PL" sz="2000" smtClean="0"/>
              <a:t>Skarpy zaprojektowane wg tej metody cechuje z reguły pewien </a:t>
            </a:r>
            <a:r>
              <a:rPr lang="pl-PL" altLang="pl-PL" sz="2000" i="1" smtClean="0"/>
              <a:t>nadmiar stateczności, </a:t>
            </a:r>
            <a:r>
              <a:rPr lang="pl-PL" altLang="pl-PL" sz="2000" smtClean="0"/>
              <a:t>w związku z tym jej stosowanie jest dość bezpieczne. </a:t>
            </a:r>
          </a:p>
          <a:p>
            <a:pPr marL="0" indent="0">
              <a:buFontTx/>
              <a:buNone/>
            </a:pPr>
            <a:endParaRPr lang="pl-PL" altLang="pl-PL" sz="2000" smtClean="0"/>
          </a:p>
          <a:p>
            <a:pPr marL="0" indent="0">
              <a:buFontTx/>
              <a:buNone/>
            </a:pPr>
            <a:r>
              <a:rPr lang="pl-PL" altLang="pl-PL" sz="2000" smtClean="0"/>
              <a:t>Wadą metody Masłowa jest niemożliwość uwzględnienia wpływu powierzchni nieciągłości (powierzchni kontaktu warstw, nieciągłości tektonicznych i t.p) na warunki stateczności.</a:t>
            </a:r>
          </a:p>
          <a:p>
            <a:pPr marL="0" indent="0">
              <a:buFontTx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76375" y="1628775"/>
            <a:ext cx="7416800" cy="3887788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l-PL" altLang="pl-PL" sz="1600" smtClean="0"/>
              <a:t>W ramach projektu należy:</a:t>
            </a:r>
          </a:p>
          <a:p>
            <a:pPr algn="just" eaLnBrk="1" hangingPunct="1">
              <a:lnSpc>
                <a:spcPct val="150000"/>
              </a:lnSpc>
              <a:buFontTx/>
              <a:buAutoNum type="arabicPeriod"/>
            </a:pPr>
            <a:r>
              <a:rPr lang="pl-PL" altLang="pl-PL" sz="1600" smtClean="0"/>
              <a:t>Zaprojektować profil wyrobiska (układ skarp i półek) wykorzystując metodę Masłowa Fp,</a:t>
            </a:r>
          </a:p>
          <a:p>
            <a:pPr algn="just" eaLnBrk="1" hangingPunct="1">
              <a:lnSpc>
                <a:spcPct val="150000"/>
              </a:lnSpc>
              <a:buFontTx/>
              <a:buAutoNum type="arabicPeriod"/>
            </a:pPr>
            <a:r>
              <a:rPr lang="pl-PL" altLang="pl-PL" sz="1600" smtClean="0"/>
              <a:t>Stateczność wyznaczonej geometrii zbocza sprawdzić przy wykorzystaniu programu  Slope/W oraz Phase</a:t>
            </a:r>
            <a:r>
              <a:rPr lang="pl-PL" altLang="pl-PL" sz="1600" baseline="30000" smtClean="0"/>
              <a:t>2</a:t>
            </a:r>
            <a:r>
              <a:rPr lang="pl-PL" altLang="pl-PL" sz="1600" smtClean="0"/>
              <a:t> Dla analizy stateczności w programie Slope/W wykorzystać metodę Bishopa.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692275" y="5734050"/>
            <a:ext cx="59769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endParaRPr lang="pl-PL" altLang="pl-PL" sz="1600" b="1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1476375" y="836613"/>
            <a:ext cx="7272338" cy="581025"/>
          </a:xfrm>
          <a:noFill/>
        </p:spPr>
        <p:txBody>
          <a:bodyPr/>
          <a:lstStyle/>
          <a:p>
            <a:pPr eaLnBrk="1" hangingPunct="1"/>
            <a:r>
              <a:rPr lang="pl-PL" altLang="pl-PL" smtClean="0"/>
              <a:t>Zakres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Opracowanie wyników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smtClean="0"/>
              <a:t>Wyniki pracy przedstawić w opracowaniu wraz z odpowiednim komentarzem i rysunkami.</a:t>
            </a:r>
          </a:p>
          <a:p>
            <a:pPr marL="0" indent="0">
              <a:buFontTx/>
              <a:buNone/>
            </a:pPr>
            <a:endParaRPr lang="pl-PL" altLang="pl-PL" smtClean="0"/>
          </a:p>
          <a:p>
            <a:pPr marL="0" indent="0">
              <a:buFontTx/>
              <a:buNone/>
            </a:pPr>
            <a:r>
              <a:rPr lang="pl-PL" altLang="pl-PL" smtClean="0"/>
              <a:t>Projekt przesłać na adres:</a:t>
            </a:r>
          </a:p>
          <a:p>
            <a:pPr marL="0" indent="0">
              <a:buFontTx/>
              <a:buNone/>
            </a:pPr>
            <a:r>
              <a:rPr lang="pl-PL" altLang="pl-PL" smtClean="0">
                <a:hlinkClick r:id="rId2"/>
              </a:rPr>
              <a:t>kowalski@agh.edu.pl</a:t>
            </a:r>
            <a:endParaRPr lang="pl-PL" altLang="pl-PL" smtClean="0"/>
          </a:p>
          <a:p>
            <a:pPr marL="0" indent="0">
              <a:buFontTx/>
              <a:buNone/>
            </a:pPr>
            <a:endParaRPr lang="pl-PL" altLang="pl-PL" smtClean="0"/>
          </a:p>
          <a:p>
            <a:pPr marL="0" indent="0">
              <a:buFontTx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192588"/>
            <a:ext cx="6356350" cy="229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sp>
        <p:nvSpPr>
          <p:cNvPr id="512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sz="2200" smtClean="0"/>
              <a:t>Metoda Masłowa Fp, zwana również metodą </a:t>
            </a:r>
            <a:r>
              <a:rPr lang="pl-PL" altLang="pl-PL" sz="2200" i="1" smtClean="0"/>
              <a:t>jednakowej stateczności</a:t>
            </a:r>
            <a:r>
              <a:rPr lang="pl-PL" altLang="pl-PL" sz="2200" smtClean="0"/>
              <a:t> służy do wyznaczania kształtu profilu zboczy statecznych. </a:t>
            </a:r>
          </a:p>
          <a:p>
            <a:pPr marL="0" indent="0">
              <a:buFontTx/>
              <a:buNone/>
            </a:pPr>
            <a:r>
              <a:rPr lang="pl-PL" altLang="pl-PL" sz="2000" smtClean="0"/>
              <a:t>Zgodnie z hipotezą Masłowa, kąt nachylenia skarpy w stanie granicznym, w danym punkcie jej profilu, określić można ze wzoru:</a:t>
            </a:r>
          </a:p>
          <a:p>
            <a:pPr marL="0" indent="0">
              <a:buFontTx/>
              <a:buNone/>
            </a:pPr>
            <a:endParaRPr lang="pl-PL" altLang="pl-PL" sz="2000" smtClean="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73463"/>
            <a:ext cx="34607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1476375" y="1592263"/>
            <a:ext cx="7210425" cy="44973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2000" smtClean="0"/>
              <a:t>Masłow przyjął, że wartość naprężeń normalnych </a:t>
            </a:r>
            <a:r>
              <a:rPr lang="pl-PL" altLang="pl-PL" sz="2000" i="1" smtClean="0">
                <a:sym typeface="Symbol" pitchFamily="18" charset="2"/>
              </a:rPr>
              <a:t></a:t>
            </a:r>
            <a:r>
              <a:rPr lang="pl-PL" altLang="pl-PL" sz="2000" i="1" smtClean="0"/>
              <a:t> </a:t>
            </a:r>
            <a:r>
              <a:rPr lang="pl-PL" altLang="pl-PL" sz="2000" smtClean="0"/>
              <a:t>równa jest pierwotnym naprężeniom pionowym, jakie panują w górotworze na głębokości równej odległości rozpatrywanego punktu od naziomu, powiększonej o wartość równomiernego obciążenia naziomu skarpy:</a:t>
            </a:r>
          </a:p>
          <a:p>
            <a:pPr marL="0" indent="0">
              <a:buFontTx/>
              <a:buNone/>
            </a:pPr>
            <a:endParaRPr lang="pl-PL" altLang="pl-PL" sz="2000" smtClean="0"/>
          </a:p>
          <a:p>
            <a:pPr marL="0" indent="0">
              <a:buFontTx/>
              <a:buNone/>
            </a:pPr>
            <a:endParaRPr lang="pl-PL" altLang="pl-PL" sz="2000" smtClean="0"/>
          </a:p>
          <a:p>
            <a:pPr marL="0" indent="0">
              <a:buFontTx/>
              <a:buNone/>
            </a:pPr>
            <a:r>
              <a:rPr lang="pl-PL" altLang="pl-PL" sz="2000" smtClean="0"/>
              <a:t>W związku z tym wzór Masłowa przyjmie postać: </a:t>
            </a:r>
          </a:p>
          <a:p>
            <a:pPr marL="0" indent="0">
              <a:buFontTx/>
              <a:buNone/>
            </a:pPr>
            <a:endParaRPr lang="pl-PL" altLang="pl-PL" sz="2000" smtClean="0"/>
          </a:p>
          <a:p>
            <a:pPr marL="0" indent="0">
              <a:buFontTx/>
              <a:buNone/>
            </a:pPr>
            <a:endParaRPr lang="pl-PL" altLang="pl-PL" sz="200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29000"/>
            <a:ext cx="12954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0"/>
            <a:ext cx="376713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smtClean="0"/>
              <a:t>W górotworze uwarstwionym każdą warstwę </a:t>
            </a:r>
            <a:r>
              <a:rPr lang="pl-PL" altLang="pl-PL" i="1" smtClean="0"/>
              <a:t>i </a:t>
            </a:r>
            <a:r>
              <a:rPr lang="pl-PL" altLang="pl-PL" smtClean="0"/>
              <a:t>należy podzielić na </a:t>
            </a:r>
            <a:r>
              <a:rPr lang="pl-PL" altLang="pl-PL" i="1" smtClean="0"/>
              <a:t>j</a:t>
            </a:r>
            <a:r>
              <a:rPr lang="pl-PL" altLang="pl-PL" smtClean="0"/>
              <a:t> warstewek o jednakowej grubości w obrębie warstwy. Kąt nachylenia skarpy w warstewce </a:t>
            </a:r>
            <a:r>
              <a:rPr lang="pl-PL" altLang="pl-PL" i="1" smtClean="0"/>
              <a:t>i,j</a:t>
            </a:r>
            <a:r>
              <a:rPr lang="pl-PL" altLang="pl-PL" smtClean="0"/>
              <a:t> można obliczyć ze wzoru:</a:t>
            </a:r>
          </a:p>
          <a:p>
            <a:pPr marL="0" indent="0">
              <a:buFontTx/>
              <a:buNone/>
            </a:pPr>
            <a:endParaRPr lang="pl-PL" altLang="pl-PL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657600"/>
            <a:ext cx="3200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724400"/>
            <a:ext cx="5678488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33600"/>
            <a:ext cx="73437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133600"/>
            <a:ext cx="798195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Metoda Masłowa Fp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1781175"/>
            <a:ext cx="741997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292</Words>
  <Application>Microsoft Office PowerPoint</Application>
  <PresentationFormat>Pokaz na ekranie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Verdana</vt:lpstr>
      <vt:lpstr>Symbol</vt:lpstr>
      <vt:lpstr>Projekt domyślny</vt:lpstr>
      <vt:lpstr>Temat projektu:</vt:lpstr>
      <vt:lpstr>Zakres projektu</vt:lpstr>
      <vt:lpstr>Opracowanie wyników</vt:lpstr>
      <vt:lpstr>Metoda Masłowa Fp</vt:lpstr>
      <vt:lpstr>Metoda Masłowa Fp</vt:lpstr>
      <vt:lpstr>Metoda Masłowa Fp</vt:lpstr>
      <vt:lpstr>Metoda Masłowa Fp</vt:lpstr>
      <vt:lpstr>Metoda Masłowa Fp</vt:lpstr>
      <vt:lpstr>Metoda Masłowa Fp</vt:lpstr>
      <vt:lpstr>Metoda Masłowa Fp</vt:lpstr>
      <vt:lpstr>Metoda Masłowa Fp</vt:lpstr>
      <vt:lpstr>Metoda Masłowa Fp</vt:lpstr>
      <vt:lpstr>Metoda Masłowa Fp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AS</dc:creator>
  <cp:lastModifiedBy>M4800</cp:lastModifiedBy>
  <cp:revision>225</cp:revision>
  <cp:lastPrinted>2011-06-27T15:26:13Z</cp:lastPrinted>
  <dcterms:created xsi:type="dcterms:W3CDTF">2007-09-26T12:45:04Z</dcterms:created>
  <dcterms:modified xsi:type="dcterms:W3CDTF">2015-11-17T05:07:57Z</dcterms:modified>
</cp:coreProperties>
</file>