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howSpecialPlsOnTitleSld="0" strictFirstAndLastChars="0" saveSubsetFonts="1">
  <p:sldMasterIdLst>
    <p:sldMasterId id="2147483648" r:id="rId1"/>
    <p:sldMasterId id="2147483703" r:id="rId2"/>
    <p:sldMasterId id="2147483721" r:id="rId3"/>
    <p:sldMasterId id="2147483739" r:id="rId4"/>
    <p:sldMasterId id="2147483757" r:id="rId5"/>
    <p:sldMasterId id="2147483775" r:id="rId6"/>
    <p:sldMasterId id="2147483793" r:id="rId7"/>
    <p:sldMasterId id="2147483811" r:id="rId8"/>
    <p:sldMasterId id="2147483829" r:id="rId9"/>
  </p:sldMasterIdLst>
  <p:notesMasterIdLst>
    <p:notesMasterId r:id="rId65"/>
  </p:notesMasterIdLst>
  <p:handoutMasterIdLst>
    <p:handoutMasterId r:id="rId66"/>
  </p:handoutMasterIdLst>
  <p:sldIdLst>
    <p:sldId id="256" r:id="rId10"/>
    <p:sldId id="467" r:id="rId11"/>
    <p:sldId id="468" r:id="rId12"/>
    <p:sldId id="469" r:id="rId13"/>
    <p:sldId id="470" r:id="rId14"/>
    <p:sldId id="471" r:id="rId15"/>
    <p:sldId id="472" r:id="rId16"/>
    <p:sldId id="473" r:id="rId17"/>
    <p:sldId id="474" r:id="rId18"/>
    <p:sldId id="475" r:id="rId19"/>
    <p:sldId id="476" r:id="rId20"/>
    <p:sldId id="439" r:id="rId21"/>
    <p:sldId id="440" r:id="rId22"/>
    <p:sldId id="477" r:id="rId23"/>
    <p:sldId id="441" r:id="rId24"/>
    <p:sldId id="442" r:id="rId25"/>
    <p:sldId id="451" r:id="rId26"/>
    <p:sldId id="443" r:id="rId27"/>
    <p:sldId id="444" r:id="rId28"/>
    <p:sldId id="478" r:id="rId29"/>
    <p:sldId id="445" r:id="rId30"/>
    <p:sldId id="446" r:id="rId31"/>
    <p:sldId id="447" r:id="rId32"/>
    <p:sldId id="479" r:id="rId33"/>
    <p:sldId id="480" r:id="rId34"/>
    <p:sldId id="481" r:id="rId35"/>
    <p:sldId id="482" r:id="rId36"/>
    <p:sldId id="483" r:id="rId37"/>
    <p:sldId id="484" r:id="rId38"/>
    <p:sldId id="485" r:id="rId39"/>
    <p:sldId id="486" r:id="rId40"/>
    <p:sldId id="487" r:id="rId41"/>
    <p:sldId id="488" r:id="rId42"/>
    <p:sldId id="448" r:id="rId43"/>
    <p:sldId id="489" r:id="rId44"/>
    <p:sldId id="490" r:id="rId45"/>
    <p:sldId id="491" r:id="rId46"/>
    <p:sldId id="492" r:id="rId47"/>
    <p:sldId id="493" r:id="rId48"/>
    <p:sldId id="501" r:id="rId49"/>
    <p:sldId id="494" r:id="rId50"/>
    <p:sldId id="496" r:id="rId51"/>
    <p:sldId id="497" r:id="rId52"/>
    <p:sldId id="460" r:id="rId53"/>
    <p:sldId id="461" r:id="rId54"/>
    <p:sldId id="462" r:id="rId55"/>
    <p:sldId id="466" r:id="rId56"/>
    <p:sldId id="502" r:id="rId57"/>
    <p:sldId id="503" r:id="rId58"/>
    <p:sldId id="504" r:id="rId59"/>
    <p:sldId id="505" r:id="rId60"/>
    <p:sldId id="506" r:id="rId61"/>
    <p:sldId id="507" r:id="rId62"/>
    <p:sldId id="508" r:id="rId63"/>
    <p:sldId id="421" r:id="rId64"/>
  </p:sldIdLst>
  <p:sldSz cx="10680700" cy="7556500"/>
  <p:notesSz cx="9144000" cy="6858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1pPr>
    <a:lvl2pPr marL="455732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2pPr>
    <a:lvl3pPr marL="911457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3pPr>
    <a:lvl4pPr marL="1367192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4pPr>
    <a:lvl5pPr marL="1822922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5pPr>
    <a:lvl6pPr marL="2278654" algn="l" defTabSz="911457" rtl="0" eaLnBrk="1" latinLnBrk="0" hangingPunct="1">
      <a:defRPr sz="2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6pPr>
    <a:lvl7pPr marL="2734384" algn="l" defTabSz="911457" rtl="0" eaLnBrk="1" latinLnBrk="0" hangingPunct="1">
      <a:defRPr sz="2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7pPr>
    <a:lvl8pPr marL="3190119" algn="l" defTabSz="911457" rtl="0" eaLnBrk="1" latinLnBrk="0" hangingPunct="1">
      <a:defRPr sz="2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8pPr>
    <a:lvl9pPr marL="3645846" algn="l" defTabSz="911457" rtl="0" eaLnBrk="1" latinLnBrk="0" hangingPunct="1">
      <a:defRPr sz="2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1D6132"/>
    <a:srgbClr val="8A001A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82" autoAdjust="0"/>
    <p:restoredTop sz="90929"/>
  </p:normalViewPr>
  <p:slideViewPr>
    <p:cSldViewPr>
      <p:cViewPr varScale="1">
        <p:scale>
          <a:sx n="63" d="100"/>
          <a:sy n="63" d="100"/>
        </p:scale>
        <p:origin x="-1194" y="-102"/>
      </p:cViewPr>
      <p:guideLst>
        <p:guide orient="horz" pos="2380"/>
        <p:guide pos="33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56" y="-108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D2A12A48-564B-443B-B0A4-2ECFB67C7676}" type="datetimeFigureOut">
              <a:rPr lang="pl-PL"/>
              <a:pPr>
                <a:defRPr/>
              </a:pPr>
              <a:t>11-03-2020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8F3A8704-5BE0-4C0A-A0A6-A8ECE1B7CA3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755900" y="514350"/>
            <a:ext cx="3632200" cy="257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 noProof="0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pl-PL" noProof="0" smtClean="0">
                <a:sym typeface="Helvetica Neue" charset="0"/>
              </a:rPr>
              <a:t>Second level</a:t>
            </a:r>
          </a:p>
          <a:p>
            <a:pPr lvl="2"/>
            <a:r>
              <a:rPr lang="en-US" altLang="pl-PL" noProof="0" smtClean="0">
                <a:sym typeface="Helvetica Neue" charset="0"/>
              </a:rPr>
              <a:t>Third level</a:t>
            </a:r>
          </a:p>
          <a:p>
            <a:pPr lvl="3"/>
            <a:r>
              <a:rPr lang="en-US" altLang="pl-PL" noProof="0" smtClean="0">
                <a:sym typeface="Helvetica Neue" charset="0"/>
              </a:rPr>
              <a:t>Fourth level</a:t>
            </a:r>
          </a:p>
          <a:p>
            <a:pPr lvl="4"/>
            <a:r>
              <a:rPr lang="en-US" altLang="pl-PL" noProof="0" smtClean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/>
      </a:defRPr>
    </a:lvl1pPr>
    <a:lvl2pPr indent="227866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/>
      </a:defRPr>
    </a:lvl2pPr>
    <a:lvl3pPr indent="455732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/>
      </a:defRPr>
    </a:lvl3pPr>
    <a:lvl4pPr indent="683597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/>
      </a:defRPr>
    </a:lvl4pPr>
    <a:lvl5pPr indent="911457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/>
      </a:defRPr>
    </a:lvl5pPr>
    <a:lvl6pPr marL="2278654" algn="l" defTabSz="9114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4384" algn="l" defTabSz="9114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0119" algn="l" defTabSz="9114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5846" algn="l" defTabSz="9114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 userDrawn="1"/>
        </p:nvSpPr>
        <p:spPr bwMode="auto">
          <a:xfrm flipV="1">
            <a:off x="0" y="879475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91150" tIns="45571" rIns="91150" bIns="45571"/>
          <a:lstStyle/>
          <a:p>
            <a:pPr>
              <a:defRPr/>
            </a:pPr>
            <a:endParaRPr lang="pl-PL" sz="3600" dirty="0">
              <a:latin typeface="Calibri Light" pitchFamily="34" charset="0"/>
            </a:endParaRPr>
          </a:p>
        </p:txBody>
      </p:sp>
      <p:pic>
        <p:nvPicPr>
          <p:cNvPr id="5" name="Picture 11" descr="logoAGH_b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60355"/>
            <a:ext cx="3683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1840" y="177851"/>
            <a:ext cx="9649072" cy="576064"/>
          </a:xfrm>
        </p:spPr>
        <p:txBody>
          <a:bodyPr/>
          <a:lstStyle>
            <a:lvl1pPr>
              <a:defRPr sz="3600">
                <a:latin typeface="Calibri Light" pitchFamily="34" charset="0"/>
              </a:defRPr>
            </a:lvl1pPr>
          </a:lstStyle>
          <a:p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</a:t>
            </a:r>
            <a:r>
              <a:rPr lang="en-US" noProof="0" dirty="0" err="1" smtClean="0"/>
              <a:t>styl</a:t>
            </a:r>
            <a:endParaRPr lang="en-US" noProof="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5815" y="1257970"/>
            <a:ext cx="9649072" cy="5832648"/>
          </a:xfrm>
        </p:spPr>
        <p:txBody>
          <a:bodyPr/>
          <a:lstStyle>
            <a:lvl1pPr marL="534852" indent="-534852">
              <a:buSzPct val="80000"/>
              <a:defRPr sz="3600">
                <a:latin typeface="Calibri Light" pitchFamily="34" charset="0"/>
              </a:defRPr>
            </a:lvl1pPr>
            <a:lvl2pPr>
              <a:defRPr sz="3600">
                <a:latin typeface="Calibri Light" pitchFamily="34" charset="0"/>
              </a:defRPr>
            </a:lvl2pPr>
            <a:lvl3pPr>
              <a:defRPr sz="3600">
                <a:latin typeface="Calibri Light" pitchFamily="34" charset="0"/>
              </a:defRPr>
            </a:lvl3pPr>
            <a:lvl4pPr>
              <a:defRPr sz="3600">
                <a:latin typeface="Calibri Light" pitchFamily="34" charset="0"/>
              </a:defRPr>
            </a:lvl4pPr>
            <a:lvl5pPr>
              <a:defRPr sz="3600">
                <a:latin typeface="Calibri Light" pitchFamily="34" charset="0"/>
              </a:defRPr>
            </a:lvl5pPr>
          </a:lstStyle>
          <a:p>
            <a:pPr lvl="0"/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style </a:t>
            </a:r>
            <a:r>
              <a:rPr lang="en-US" noProof="0" dirty="0" err="1" smtClean="0"/>
              <a:t>wzorca</a:t>
            </a:r>
            <a:r>
              <a:rPr lang="en-US" noProof="0" dirty="0" smtClean="0"/>
              <a:t> </a:t>
            </a:r>
            <a:r>
              <a:rPr lang="en-US" noProof="0" dirty="0" err="1" smtClean="0"/>
              <a:t>tekstu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Drugi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Trzeci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Czwarty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Piąty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89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89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40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1051389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47018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7018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89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ytuł i tekst nad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89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6" y="1397604"/>
            <a:ext cx="9612630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7016" y="4297760"/>
            <a:ext cx="9612630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89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547016" y="1397608"/>
            <a:ext cx="9612630" cy="563414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205" tIns="52103" rIns="104205" bIns="52103"/>
          <a:lstStyle/>
          <a:p>
            <a:pPr>
              <a:defRPr/>
            </a:pPr>
            <a:endParaRPr lang="pl-PL" sz="1800">
              <a:latin typeface="Arial" charset="0"/>
              <a:cs typeface="+mn-cs"/>
            </a:endParaRPr>
          </a:p>
        </p:txBody>
      </p:sp>
      <p:sp>
        <p:nvSpPr>
          <p:cNvPr id="5" name="Line 12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205" tIns="52103" rIns="104205" bIns="52103"/>
          <a:lstStyle/>
          <a:p>
            <a:pPr>
              <a:defRPr/>
            </a:pPr>
            <a:endParaRPr lang="pl-PL" sz="1800">
              <a:latin typeface="Arial" charset="0"/>
              <a:cs typeface="+mn-cs"/>
            </a:endParaRPr>
          </a:p>
        </p:txBody>
      </p:sp>
      <p:pic>
        <p:nvPicPr>
          <p:cNvPr id="6" name="Picture 13" descr="logoAGH_b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92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1382" y="208154"/>
            <a:ext cx="8746677" cy="668191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55748" y="3381184"/>
            <a:ext cx="7476490" cy="135037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3702" y="4855751"/>
            <a:ext cx="9078595" cy="150080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3702" y="3202768"/>
            <a:ext cx="9078595" cy="1652984"/>
          </a:xfrm>
        </p:spPr>
        <p:txBody>
          <a:bodyPr anchor="b"/>
          <a:lstStyle>
            <a:lvl1pPr marL="0" indent="0">
              <a:buNone/>
              <a:defRPr sz="2300"/>
            </a:lvl1pPr>
            <a:lvl2pPr marL="521025" indent="0">
              <a:buNone/>
              <a:defRPr sz="2100"/>
            </a:lvl2pPr>
            <a:lvl3pPr marL="1042050" indent="0">
              <a:buNone/>
              <a:defRPr sz="1800"/>
            </a:lvl3pPr>
            <a:lvl4pPr marL="1563075" indent="0">
              <a:buNone/>
              <a:defRPr sz="1600"/>
            </a:lvl4pPr>
            <a:lvl5pPr marL="2084100" indent="0">
              <a:buNone/>
              <a:defRPr sz="1600"/>
            </a:lvl5pPr>
            <a:lvl6pPr marL="2605126" indent="0">
              <a:buNone/>
              <a:defRPr sz="1600"/>
            </a:lvl6pPr>
            <a:lvl7pPr marL="3126151" indent="0">
              <a:buNone/>
              <a:defRPr sz="1600"/>
            </a:lvl7pPr>
            <a:lvl8pPr marL="3647176" indent="0">
              <a:buNone/>
              <a:defRPr sz="1600"/>
            </a:lvl8pPr>
            <a:lvl9pPr marL="4168201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6" y="1397604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37" y="1397604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68" y="300865"/>
            <a:ext cx="3513877" cy="128040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75857" y="300892"/>
            <a:ext cx="5970808" cy="64492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4068" y="1581268"/>
            <a:ext cx="3513877" cy="5168856"/>
          </a:xfrm>
        </p:spPr>
        <p:txBody>
          <a:bodyPr/>
          <a:lstStyle>
            <a:lvl1pPr marL="0" indent="0">
              <a:buNone/>
              <a:defRPr sz="1600"/>
            </a:lvl1pPr>
            <a:lvl2pPr marL="519350" indent="0">
              <a:buNone/>
              <a:defRPr sz="1400"/>
            </a:lvl2pPr>
            <a:lvl3pPr marL="1038700" indent="0">
              <a:buNone/>
              <a:defRPr sz="1100"/>
            </a:lvl3pPr>
            <a:lvl4pPr marL="1558046" indent="0">
              <a:buNone/>
              <a:defRPr sz="1000"/>
            </a:lvl4pPr>
            <a:lvl5pPr marL="2077403" indent="0">
              <a:buNone/>
              <a:defRPr sz="1000"/>
            </a:lvl5pPr>
            <a:lvl6pPr marL="2596754" indent="0">
              <a:buNone/>
              <a:defRPr sz="1000"/>
            </a:lvl6pPr>
            <a:lvl7pPr marL="3116099" indent="0">
              <a:buNone/>
              <a:defRPr sz="1000"/>
            </a:lvl7pPr>
            <a:lvl8pPr marL="3635453" indent="0">
              <a:buNone/>
              <a:defRPr sz="1000"/>
            </a:lvl8pPr>
            <a:lvl9pPr marL="4154806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35" y="302610"/>
            <a:ext cx="9612630" cy="1259417"/>
          </a:xfrm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4035" y="1691467"/>
            <a:ext cx="4719164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21025" indent="0">
              <a:buNone/>
              <a:defRPr sz="2300" b="1"/>
            </a:lvl2pPr>
            <a:lvl3pPr marL="1042050" indent="0">
              <a:buNone/>
              <a:defRPr sz="2100" b="1"/>
            </a:lvl3pPr>
            <a:lvl4pPr marL="1563075" indent="0">
              <a:buNone/>
              <a:defRPr sz="1800" b="1"/>
            </a:lvl4pPr>
            <a:lvl5pPr marL="2084100" indent="0">
              <a:buNone/>
              <a:defRPr sz="1800" b="1"/>
            </a:lvl5pPr>
            <a:lvl6pPr marL="2605126" indent="0">
              <a:buNone/>
              <a:defRPr sz="1800" b="1"/>
            </a:lvl6pPr>
            <a:lvl7pPr marL="3126151" indent="0">
              <a:buNone/>
              <a:defRPr sz="1800" b="1"/>
            </a:lvl7pPr>
            <a:lvl8pPr marL="3647176" indent="0">
              <a:buNone/>
              <a:defRPr sz="1800" b="1"/>
            </a:lvl8pPr>
            <a:lvl9pPr marL="4168201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4035" y="2396390"/>
            <a:ext cx="4719164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425648" y="1691467"/>
            <a:ext cx="4721018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21025" indent="0">
              <a:buNone/>
              <a:defRPr sz="2300" b="1"/>
            </a:lvl2pPr>
            <a:lvl3pPr marL="1042050" indent="0">
              <a:buNone/>
              <a:defRPr sz="2100" b="1"/>
            </a:lvl3pPr>
            <a:lvl4pPr marL="1563075" indent="0">
              <a:buNone/>
              <a:defRPr sz="1800" b="1"/>
            </a:lvl4pPr>
            <a:lvl5pPr marL="2084100" indent="0">
              <a:buNone/>
              <a:defRPr sz="1800" b="1"/>
            </a:lvl5pPr>
            <a:lvl6pPr marL="2605126" indent="0">
              <a:buNone/>
              <a:defRPr sz="1800" b="1"/>
            </a:lvl6pPr>
            <a:lvl7pPr marL="3126151" indent="0">
              <a:buNone/>
              <a:defRPr sz="1800" b="1"/>
            </a:lvl7pPr>
            <a:lvl8pPr marL="3647176" indent="0">
              <a:buNone/>
              <a:defRPr sz="1800" b="1"/>
            </a:lvl8pPr>
            <a:lvl9pPr marL="4168201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25648" y="2396390"/>
            <a:ext cx="4721018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35" y="300861"/>
            <a:ext cx="3513877" cy="128040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75857" y="300861"/>
            <a:ext cx="5970808" cy="64492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4035" y="1581268"/>
            <a:ext cx="3513877" cy="5168856"/>
          </a:xfrm>
        </p:spPr>
        <p:txBody>
          <a:bodyPr/>
          <a:lstStyle>
            <a:lvl1pPr marL="0" indent="0">
              <a:buNone/>
              <a:defRPr sz="1600"/>
            </a:lvl1pPr>
            <a:lvl2pPr marL="521025" indent="0">
              <a:buNone/>
              <a:defRPr sz="1400"/>
            </a:lvl2pPr>
            <a:lvl3pPr marL="1042050" indent="0">
              <a:buNone/>
              <a:defRPr sz="1100"/>
            </a:lvl3pPr>
            <a:lvl4pPr marL="1563075" indent="0">
              <a:buNone/>
              <a:defRPr sz="1000"/>
            </a:lvl4pPr>
            <a:lvl5pPr marL="2084100" indent="0">
              <a:buNone/>
              <a:defRPr sz="1000"/>
            </a:lvl5pPr>
            <a:lvl6pPr marL="2605126" indent="0">
              <a:buNone/>
              <a:defRPr sz="1000"/>
            </a:lvl6pPr>
            <a:lvl7pPr marL="3126151" indent="0">
              <a:buNone/>
              <a:defRPr sz="1000"/>
            </a:lvl7pPr>
            <a:lvl8pPr marL="3647176" indent="0">
              <a:buNone/>
              <a:defRPr sz="1000"/>
            </a:lvl8pPr>
            <a:lvl9pPr marL="4168201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3492" y="5289550"/>
            <a:ext cx="6408420" cy="62446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093492" y="675187"/>
            <a:ext cx="6408420" cy="4533900"/>
          </a:xfrm>
        </p:spPr>
        <p:txBody>
          <a:bodyPr/>
          <a:lstStyle>
            <a:lvl1pPr marL="0" indent="0">
              <a:buNone/>
              <a:defRPr sz="3600"/>
            </a:lvl1pPr>
            <a:lvl2pPr marL="521025" indent="0">
              <a:buNone/>
              <a:defRPr sz="3200"/>
            </a:lvl2pPr>
            <a:lvl3pPr marL="1042050" indent="0">
              <a:buNone/>
              <a:defRPr sz="2700"/>
            </a:lvl3pPr>
            <a:lvl4pPr marL="1563075" indent="0">
              <a:buNone/>
              <a:defRPr sz="2300"/>
            </a:lvl4pPr>
            <a:lvl5pPr marL="2084100" indent="0">
              <a:buNone/>
              <a:defRPr sz="2300"/>
            </a:lvl5pPr>
            <a:lvl6pPr marL="2605126" indent="0">
              <a:buNone/>
              <a:defRPr sz="2300"/>
            </a:lvl6pPr>
            <a:lvl7pPr marL="3126151" indent="0">
              <a:buNone/>
              <a:defRPr sz="2300"/>
            </a:lvl7pPr>
            <a:lvl8pPr marL="3647176" indent="0">
              <a:buNone/>
              <a:defRPr sz="2300"/>
            </a:lvl8pPr>
            <a:lvl9pPr marL="4168201" indent="0">
              <a:buNone/>
              <a:defRPr sz="23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93492" y="5914011"/>
            <a:ext cx="6408420" cy="886839"/>
          </a:xfrm>
        </p:spPr>
        <p:txBody>
          <a:bodyPr/>
          <a:lstStyle>
            <a:lvl1pPr marL="0" indent="0">
              <a:buNone/>
              <a:defRPr sz="1600"/>
            </a:lvl1pPr>
            <a:lvl2pPr marL="521025" indent="0">
              <a:buNone/>
              <a:defRPr sz="1400"/>
            </a:lvl2pPr>
            <a:lvl3pPr marL="1042050" indent="0">
              <a:buNone/>
              <a:defRPr sz="1100"/>
            </a:lvl3pPr>
            <a:lvl4pPr marL="1563075" indent="0">
              <a:buNone/>
              <a:defRPr sz="1000"/>
            </a:lvl4pPr>
            <a:lvl5pPr marL="2084100" indent="0">
              <a:buNone/>
              <a:defRPr sz="1000"/>
            </a:lvl5pPr>
            <a:lvl6pPr marL="2605126" indent="0">
              <a:buNone/>
              <a:defRPr sz="1000"/>
            </a:lvl6pPr>
            <a:lvl7pPr marL="3126151" indent="0">
              <a:buNone/>
              <a:defRPr sz="1000"/>
            </a:lvl7pPr>
            <a:lvl8pPr marL="3647176" indent="0">
              <a:buNone/>
              <a:defRPr sz="1000"/>
            </a:lvl8pPr>
            <a:lvl9pPr marL="4168201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756488" y="208155"/>
            <a:ext cx="2403158" cy="682358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47016" y="208155"/>
            <a:ext cx="7031461" cy="682358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82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6" y="1397604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37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37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82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6" y="1397604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37" y="1397604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1051382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47016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37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7016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42337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3492" y="5289550"/>
            <a:ext cx="6408420" cy="62446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093492" y="675187"/>
            <a:ext cx="6408420" cy="4533900"/>
          </a:xfrm>
        </p:spPr>
        <p:txBody>
          <a:bodyPr/>
          <a:lstStyle>
            <a:lvl1pPr marL="0" indent="0">
              <a:buNone/>
              <a:defRPr sz="3600"/>
            </a:lvl1pPr>
            <a:lvl2pPr marL="519350" indent="0">
              <a:buNone/>
              <a:defRPr sz="3200"/>
            </a:lvl2pPr>
            <a:lvl3pPr marL="1038700" indent="0">
              <a:buNone/>
              <a:defRPr sz="2700"/>
            </a:lvl3pPr>
            <a:lvl4pPr marL="1558046" indent="0">
              <a:buNone/>
              <a:defRPr sz="2300"/>
            </a:lvl4pPr>
            <a:lvl5pPr marL="2077403" indent="0">
              <a:buNone/>
              <a:defRPr sz="2300"/>
            </a:lvl5pPr>
            <a:lvl6pPr marL="2596754" indent="0">
              <a:buNone/>
              <a:defRPr sz="2300"/>
            </a:lvl6pPr>
            <a:lvl7pPr marL="3116099" indent="0">
              <a:buNone/>
              <a:defRPr sz="2300"/>
            </a:lvl7pPr>
            <a:lvl8pPr marL="3635453" indent="0">
              <a:buNone/>
              <a:defRPr sz="2300"/>
            </a:lvl8pPr>
            <a:lvl9pPr marL="4154806" indent="0">
              <a:buNone/>
              <a:defRPr sz="23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93492" y="5914011"/>
            <a:ext cx="6408420" cy="886839"/>
          </a:xfrm>
        </p:spPr>
        <p:txBody>
          <a:bodyPr/>
          <a:lstStyle>
            <a:lvl1pPr marL="0" indent="0">
              <a:buNone/>
              <a:defRPr sz="1600"/>
            </a:lvl1pPr>
            <a:lvl2pPr marL="519350" indent="0">
              <a:buNone/>
              <a:defRPr sz="1400"/>
            </a:lvl2pPr>
            <a:lvl3pPr marL="1038700" indent="0">
              <a:buNone/>
              <a:defRPr sz="1100"/>
            </a:lvl3pPr>
            <a:lvl4pPr marL="1558046" indent="0">
              <a:buNone/>
              <a:defRPr sz="1000"/>
            </a:lvl4pPr>
            <a:lvl5pPr marL="2077403" indent="0">
              <a:buNone/>
              <a:defRPr sz="1000"/>
            </a:lvl5pPr>
            <a:lvl6pPr marL="2596754" indent="0">
              <a:buNone/>
              <a:defRPr sz="1000"/>
            </a:lvl6pPr>
            <a:lvl7pPr marL="3116099" indent="0">
              <a:buNone/>
              <a:defRPr sz="1000"/>
            </a:lvl7pPr>
            <a:lvl8pPr marL="3635453" indent="0">
              <a:buNone/>
              <a:defRPr sz="1000"/>
            </a:lvl8pPr>
            <a:lvl9pPr marL="4154806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82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6" y="1397604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37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37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ytuł i tekst nad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82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6" y="1397604"/>
            <a:ext cx="9612630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7016" y="4297760"/>
            <a:ext cx="9612630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82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547016" y="1397604"/>
            <a:ext cx="9612630" cy="563414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 userDrawn="1"/>
        </p:nvSpPr>
        <p:spPr bwMode="auto">
          <a:xfrm flipV="1">
            <a:off x="0" y="879475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91242" tIns="45619" rIns="91242" bIns="45619"/>
          <a:lstStyle/>
          <a:p>
            <a:pPr>
              <a:defRPr/>
            </a:pPr>
            <a:endParaRPr lang="pl-PL" sz="3600" dirty="0">
              <a:latin typeface="Calibri Light" pitchFamily="34" charset="0"/>
            </a:endParaRPr>
          </a:p>
        </p:txBody>
      </p:sp>
      <p:pic>
        <p:nvPicPr>
          <p:cNvPr id="5" name="Picture 11" descr="logoAGH_b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60345"/>
            <a:ext cx="3683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1840" y="177851"/>
            <a:ext cx="9649072" cy="576064"/>
          </a:xfrm>
        </p:spPr>
        <p:txBody>
          <a:bodyPr/>
          <a:lstStyle>
            <a:lvl1pPr>
              <a:defRPr sz="3600">
                <a:latin typeface="Calibri Light" pitchFamily="34" charset="0"/>
              </a:defRPr>
            </a:lvl1pPr>
          </a:lstStyle>
          <a:p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</a:t>
            </a:r>
            <a:r>
              <a:rPr lang="en-US" noProof="0" dirty="0" err="1" smtClean="0"/>
              <a:t>styl</a:t>
            </a:r>
            <a:endParaRPr lang="en-US" noProof="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5815" y="1257970"/>
            <a:ext cx="9649072" cy="5832648"/>
          </a:xfrm>
        </p:spPr>
        <p:txBody>
          <a:bodyPr/>
          <a:lstStyle>
            <a:lvl1pPr marL="535406" indent="-535406">
              <a:buSzPct val="80000"/>
              <a:defRPr sz="3600">
                <a:latin typeface="Calibri Light" pitchFamily="34" charset="0"/>
              </a:defRPr>
            </a:lvl1pPr>
            <a:lvl2pPr>
              <a:defRPr sz="3600">
                <a:latin typeface="Calibri Light" pitchFamily="34" charset="0"/>
              </a:defRPr>
            </a:lvl2pPr>
            <a:lvl3pPr>
              <a:defRPr sz="3600">
                <a:latin typeface="Calibri Light" pitchFamily="34" charset="0"/>
              </a:defRPr>
            </a:lvl3pPr>
            <a:lvl4pPr>
              <a:defRPr sz="3600">
                <a:latin typeface="Calibri Light" pitchFamily="34" charset="0"/>
              </a:defRPr>
            </a:lvl4pPr>
            <a:lvl5pPr>
              <a:defRPr sz="3600">
                <a:latin typeface="Calibri Light" pitchFamily="34" charset="0"/>
              </a:defRPr>
            </a:lvl5pPr>
          </a:lstStyle>
          <a:p>
            <a:pPr lvl="0"/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style </a:t>
            </a:r>
            <a:r>
              <a:rPr lang="en-US" noProof="0" dirty="0" err="1" smtClean="0"/>
              <a:t>wzorca</a:t>
            </a:r>
            <a:r>
              <a:rPr lang="en-US" noProof="0" dirty="0" smtClean="0"/>
              <a:t> </a:t>
            </a:r>
            <a:r>
              <a:rPr lang="en-US" noProof="0" dirty="0" err="1" smtClean="0"/>
              <a:t>tekstu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Drugi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Trzeci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Czwarty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Piąty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731840" y="177851"/>
            <a:ext cx="9649072" cy="576064"/>
          </a:xfrm>
        </p:spPr>
        <p:txBody>
          <a:bodyPr/>
          <a:lstStyle>
            <a:lvl1pPr>
              <a:defRPr sz="3600">
                <a:latin typeface="Calibri Light" pitchFamily="34" charset="0"/>
              </a:defRPr>
            </a:lvl1pPr>
          </a:lstStyle>
          <a:p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</a:t>
            </a:r>
            <a:r>
              <a:rPr lang="en-US" noProof="0" dirty="0" err="1" smtClean="0"/>
              <a:t>styl</a:t>
            </a:r>
            <a:endParaRPr lang="en-US" noProof="0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515815" y="1257970"/>
            <a:ext cx="9649072" cy="5832648"/>
          </a:xfrm>
        </p:spPr>
        <p:txBody>
          <a:bodyPr/>
          <a:lstStyle>
            <a:lvl1pPr marL="535406" indent="-535406">
              <a:buSzPct val="80000"/>
              <a:defRPr sz="3600">
                <a:latin typeface="Calibri Light" pitchFamily="34" charset="0"/>
              </a:defRPr>
            </a:lvl1pPr>
            <a:lvl2pPr>
              <a:defRPr sz="3600">
                <a:latin typeface="Calibri Light" pitchFamily="34" charset="0"/>
              </a:defRPr>
            </a:lvl2pPr>
            <a:lvl3pPr>
              <a:defRPr sz="3600">
                <a:latin typeface="Calibri Light" pitchFamily="34" charset="0"/>
              </a:defRPr>
            </a:lvl3pPr>
            <a:lvl4pPr>
              <a:defRPr sz="3600">
                <a:latin typeface="Calibri Light" pitchFamily="34" charset="0"/>
              </a:defRPr>
            </a:lvl4pPr>
            <a:lvl5pPr>
              <a:defRPr sz="3600">
                <a:latin typeface="Calibri Light" pitchFamily="34" charset="0"/>
              </a:defRPr>
            </a:lvl5pPr>
          </a:lstStyle>
          <a:p>
            <a:pPr lvl="0"/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style </a:t>
            </a:r>
            <a:r>
              <a:rPr lang="en-US" noProof="0" dirty="0" err="1" smtClean="0"/>
              <a:t>wzorca</a:t>
            </a:r>
            <a:r>
              <a:rPr lang="en-US" noProof="0" dirty="0" smtClean="0"/>
              <a:t> </a:t>
            </a:r>
            <a:r>
              <a:rPr lang="en-US" noProof="0" dirty="0" err="1" smtClean="0"/>
              <a:t>tekstu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Drugi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Trzeci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Czwarty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Piąty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756488" y="208186"/>
            <a:ext cx="2403158" cy="682358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47019" y="208186"/>
            <a:ext cx="7031461" cy="682358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15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15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40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1051415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47018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7018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15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ytuł i tekst nad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15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6" y="1397604"/>
            <a:ext cx="9612630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7016" y="4297760"/>
            <a:ext cx="9612630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731840" y="177851"/>
            <a:ext cx="9649072" cy="576064"/>
          </a:xfrm>
        </p:spPr>
        <p:txBody>
          <a:bodyPr/>
          <a:lstStyle>
            <a:lvl1pPr>
              <a:defRPr sz="3600">
                <a:latin typeface="Calibri Light" pitchFamily="34" charset="0"/>
              </a:defRPr>
            </a:lvl1pPr>
          </a:lstStyle>
          <a:p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</a:t>
            </a:r>
            <a:r>
              <a:rPr lang="en-US" noProof="0" dirty="0" err="1" smtClean="0"/>
              <a:t>styl</a:t>
            </a:r>
            <a:endParaRPr lang="en-US" noProof="0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515815" y="1257970"/>
            <a:ext cx="9649072" cy="5832648"/>
          </a:xfrm>
        </p:spPr>
        <p:txBody>
          <a:bodyPr/>
          <a:lstStyle>
            <a:lvl1pPr marL="534852" indent="-534852">
              <a:buSzPct val="80000"/>
              <a:defRPr sz="3600">
                <a:latin typeface="Calibri Light" pitchFamily="34" charset="0"/>
              </a:defRPr>
            </a:lvl1pPr>
            <a:lvl2pPr>
              <a:defRPr sz="3600">
                <a:latin typeface="Calibri Light" pitchFamily="34" charset="0"/>
              </a:defRPr>
            </a:lvl2pPr>
            <a:lvl3pPr>
              <a:defRPr sz="3600">
                <a:latin typeface="Calibri Light" pitchFamily="34" charset="0"/>
              </a:defRPr>
            </a:lvl3pPr>
            <a:lvl4pPr>
              <a:defRPr sz="3600">
                <a:latin typeface="Calibri Light" pitchFamily="34" charset="0"/>
              </a:defRPr>
            </a:lvl4pPr>
            <a:lvl5pPr>
              <a:defRPr sz="3600">
                <a:latin typeface="Calibri Light" pitchFamily="34" charset="0"/>
              </a:defRPr>
            </a:lvl5pPr>
          </a:lstStyle>
          <a:p>
            <a:pPr lvl="0"/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style </a:t>
            </a:r>
            <a:r>
              <a:rPr lang="en-US" noProof="0" dirty="0" err="1" smtClean="0"/>
              <a:t>wzorca</a:t>
            </a:r>
            <a:r>
              <a:rPr lang="en-US" noProof="0" dirty="0" smtClean="0"/>
              <a:t> </a:t>
            </a:r>
            <a:r>
              <a:rPr lang="en-US" noProof="0" dirty="0" err="1" smtClean="0"/>
              <a:t>tekstu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Drugi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Trzeci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Czwarty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Piąty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15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547016" y="1397608"/>
            <a:ext cx="9612630" cy="563414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3918" tIns="51961" rIns="103918" bIns="51961"/>
          <a:lstStyle/>
          <a:p>
            <a:pPr>
              <a:defRPr/>
            </a:pPr>
            <a:endParaRPr lang="pl-PL" sz="1800" dirty="0">
              <a:latin typeface="Arial" charset="0"/>
              <a:cs typeface="+mn-cs"/>
            </a:endParaRPr>
          </a:p>
        </p:txBody>
      </p:sp>
      <p:sp>
        <p:nvSpPr>
          <p:cNvPr id="5" name="Line 12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3918" tIns="51961" rIns="103918" bIns="51961"/>
          <a:lstStyle/>
          <a:p>
            <a:pPr>
              <a:defRPr/>
            </a:pPr>
            <a:endParaRPr lang="pl-PL" sz="1800" dirty="0">
              <a:latin typeface="Arial" charset="0"/>
              <a:cs typeface="+mn-cs"/>
            </a:endParaRPr>
          </a:p>
        </p:txBody>
      </p:sp>
      <p:pic>
        <p:nvPicPr>
          <p:cNvPr id="6" name="Picture 13" descr="logoAGH_b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95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1411" y="208181"/>
            <a:ext cx="8746677" cy="668191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55748" y="3381184"/>
            <a:ext cx="7476490" cy="135037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3704" y="4855778"/>
            <a:ext cx="9078595" cy="150080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3704" y="3202773"/>
            <a:ext cx="9078595" cy="1652984"/>
          </a:xfrm>
        </p:spPr>
        <p:txBody>
          <a:bodyPr anchor="b"/>
          <a:lstStyle>
            <a:lvl1pPr marL="0" indent="0">
              <a:buNone/>
              <a:defRPr sz="2300"/>
            </a:lvl1pPr>
            <a:lvl2pPr marL="519588" indent="0">
              <a:buNone/>
              <a:defRPr sz="2100"/>
            </a:lvl2pPr>
            <a:lvl3pPr marL="1039178" indent="0">
              <a:buNone/>
              <a:defRPr sz="1800"/>
            </a:lvl3pPr>
            <a:lvl4pPr marL="1558764" indent="0">
              <a:buNone/>
              <a:defRPr sz="1600"/>
            </a:lvl4pPr>
            <a:lvl5pPr marL="2078358" indent="0">
              <a:buNone/>
              <a:defRPr sz="1600"/>
            </a:lvl5pPr>
            <a:lvl6pPr marL="2597948" indent="0">
              <a:buNone/>
              <a:defRPr sz="1600"/>
            </a:lvl6pPr>
            <a:lvl7pPr marL="3117535" indent="0">
              <a:buNone/>
              <a:defRPr sz="1600"/>
            </a:lvl7pPr>
            <a:lvl8pPr marL="3637126" indent="0">
              <a:buNone/>
              <a:defRPr sz="1600"/>
            </a:lvl8pPr>
            <a:lvl9pPr marL="4156716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40" y="1397608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35" y="302610"/>
            <a:ext cx="9612630" cy="1259417"/>
          </a:xfrm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4035" y="1691467"/>
            <a:ext cx="4719164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19588" indent="0">
              <a:buNone/>
              <a:defRPr sz="2300" b="1"/>
            </a:lvl2pPr>
            <a:lvl3pPr marL="1039178" indent="0">
              <a:buNone/>
              <a:defRPr sz="2100" b="1"/>
            </a:lvl3pPr>
            <a:lvl4pPr marL="1558764" indent="0">
              <a:buNone/>
              <a:defRPr sz="1800" b="1"/>
            </a:lvl4pPr>
            <a:lvl5pPr marL="2078358" indent="0">
              <a:buNone/>
              <a:defRPr sz="1800" b="1"/>
            </a:lvl5pPr>
            <a:lvl6pPr marL="2597948" indent="0">
              <a:buNone/>
              <a:defRPr sz="1800" b="1"/>
            </a:lvl6pPr>
            <a:lvl7pPr marL="3117535" indent="0">
              <a:buNone/>
              <a:defRPr sz="1800" b="1"/>
            </a:lvl7pPr>
            <a:lvl8pPr marL="3637126" indent="0">
              <a:buNone/>
              <a:defRPr sz="1800" b="1"/>
            </a:lvl8pPr>
            <a:lvl9pPr marL="4156716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4035" y="2396390"/>
            <a:ext cx="4719164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425650" y="1691467"/>
            <a:ext cx="4721018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19588" indent="0">
              <a:buNone/>
              <a:defRPr sz="2300" b="1"/>
            </a:lvl2pPr>
            <a:lvl3pPr marL="1039178" indent="0">
              <a:buNone/>
              <a:defRPr sz="2100" b="1"/>
            </a:lvl3pPr>
            <a:lvl4pPr marL="1558764" indent="0">
              <a:buNone/>
              <a:defRPr sz="1800" b="1"/>
            </a:lvl4pPr>
            <a:lvl5pPr marL="2078358" indent="0">
              <a:buNone/>
              <a:defRPr sz="1800" b="1"/>
            </a:lvl5pPr>
            <a:lvl6pPr marL="2597948" indent="0">
              <a:buNone/>
              <a:defRPr sz="1800" b="1"/>
            </a:lvl6pPr>
            <a:lvl7pPr marL="3117535" indent="0">
              <a:buNone/>
              <a:defRPr sz="1800" b="1"/>
            </a:lvl7pPr>
            <a:lvl8pPr marL="3637126" indent="0">
              <a:buNone/>
              <a:defRPr sz="1800" b="1"/>
            </a:lvl8pPr>
            <a:lvl9pPr marL="4156716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25650" y="2396390"/>
            <a:ext cx="4721018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63" y="300865"/>
            <a:ext cx="3513877" cy="128040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75857" y="300888"/>
            <a:ext cx="5970808" cy="64492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4063" y="1581268"/>
            <a:ext cx="3513877" cy="5168856"/>
          </a:xfrm>
        </p:spPr>
        <p:txBody>
          <a:bodyPr/>
          <a:lstStyle>
            <a:lvl1pPr marL="0" indent="0">
              <a:buNone/>
              <a:defRPr sz="1600"/>
            </a:lvl1pPr>
            <a:lvl2pPr marL="519588" indent="0">
              <a:buNone/>
              <a:defRPr sz="1400"/>
            </a:lvl2pPr>
            <a:lvl3pPr marL="1039178" indent="0">
              <a:buNone/>
              <a:defRPr sz="1100"/>
            </a:lvl3pPr>
            <a:lvl4pPr marL="1558764" indent="0">
              <a:buNone/>
              <a:defRPr sz="1000"/>
            </a:lvl4pPr>
            <a:lvl5pPr marL="2078358" indent="0">
              <a:buNone/>
              <a:defRPr sz="1000"/>
            </a:lvl5pPr>
            <a:lvl6pPr marL="2597948" indent="0">
              <a:buNone/>
              <a:defRPr sz="1000"/>
            </a:lvl6pPr>
            <a:lvl7pPr marL="3117535" indent="0">
              <a:buNone/>
              <a:defRPr sz="1000"/>
            </a:lvl7pPr>
            <a:lvl8pPr marL="3637126" indent="0">
              <a:buNone/>
              <a:defRPr sz="1000"/>
            </a:lvl8pPr>
            <a:lvl9pPr marL="4156716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3492" y="5289550"/>
            <a:ext cx="6408420" cy="62446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093492" y="675187"/>
            <a:ext cx="6408420" cy="4533900"/>
          </a:xfrm>
        </p:spPr>
        <p:txBody>
          <a:bodyPr/>
          <a:lstStyle>
            <a:lvl1pPr marL="0" indent="0">
              <a:buNone/>
              <a:defRPr sz="3600"/>
            </a:lvl1pPr>
            <a:lvl2pPr marL="519588" indent="0">
              <a:buNone/>
              <a:defRPr sz="3200"/>
            </a:lvl2pPr>
            <a:lvl3pPr marL="1039178" indent="0">
              <a:buNone/>
              <a:defRPr sz="2700"/>
            </a:lvl3pPr>
            <a:lvl4pPr marL="1558764" indent="0">
              <a:buNone/>
              <a:defRPr sz="2300"/>
            </a:lvl4pPr>
            <a:lvl5pPr marL="2078358" indent="0">
              <a:buNone/>
              <a:defRPr sz="2300"/>
            </a:lvl5pPr>
            <a:lvl6pPr marL="2597948" indent="0">
              <a:buNone/>
              <a:defRPr sz="2300"/>
            </a:lvl6pPr>
            <a:lvl7pPr marL="3117535" indent="0">
              <a:buNone/>
              <a:defRPr sz="2300"/>
            </a:lvl7pPr>
            <a:lvl8pPr marL="3637126" indent="0">
              <a:buNone/>
              <a:defRPr sz="2300"/>
            </a:lvl8pPr>
            <a:lvl9pPr marL="4156716" indent="0">
              <a:buNone/>
              <a:defRPr sz="23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93492" y="5914011"/>
            <a:ext cx="6408420" cy="886839"/>
          </a:xfrm>
        </p:spPr>
        <p:txBody>
          <a:bodyPr/>
          <a:lstStyle>
            <a:lvl1pPr marL="0" indent="0">
              <a:buNone/>
              <a:defRPr sz="1600"/>
            </a:lvl1pPr>
            <a:lvl2pPr marL="519588" indent="0">
              <a:buNone/>
              <a:defRPr sz="1400"/>
            </a:lvl2pPr>
            <a:lvl3pPr marL="1039178" indent="0">
              <a:buNone/>
              <a:defRPr sz="1100"/>
            </a:lvl3pPr>
            <a:lvl4pPr marL="1558764" indent="0">
              <a:buNone/>
              <a:defRPr sz="1000"/>
            </a:lvl4pPr>
            <a:lvl5pPr marL="2078358" indent="0">
              <a:buNone/>
              <a:defRPr sz="1000"/>
            </a:lvl5pPr>
            <a:lvl6pPr marL="2597948" indent="0">
              <a:buNone/>
              <a:defRPr sz="1000"/>
            </a:lvl6pPr>
            <a:lvl7pPr marL="3117535" indent="0">
              <a:buNone/>
              <a:defRPr sz="1000"/>
            </a:lvl7pPr>
            <a:lvl8pPr marL="3637126" indent="0">
              <a:buNone/>
              <a:defRPr sz="1000"/>
            </a:lvl8pPr>
            <a:lvl9pPr marL="4156716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" y="7339043"/>
            <a:ext cx="3382963" cy="217487"/>
          </a:xfrm>
          <a:prstGeom prst="rect">
            <a:avLst/>
          </a:prstGeom>
        </p:spPr>
        <p:txBody>
          <a:bodyPr lIns="103871" tIns="51938" rIns="103871" bIns="51938"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KISIM, WIMiIP, AGH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756488" y="208181"/>
            <a:ext cx="2403158" cy="682358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47019" y="208181"/>
            <a:ext cx="7031461" cy="682358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11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11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40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1051411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47018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7018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11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ytuł i tekst nad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11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6" y="1397604"/>
            <a:ext cx="9612630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7016" y="4297760"/>
            <a:ext cx="9612630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11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547016" y="1397608"/>
            <a:ext cx="9612630" cy="563414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3966" tIns="51985" rIns="103966" bIns="51985"/>
          <a:lstStyle/>
          <a:p>
            <a:pPr>
              <a:defRPr/>
            </a:pPr>
            <a:endParaRPr lang="pl-PL" sz="1800" dirty="0">
              <a:latin typeface="Arial" charset="0"/>
              <a:cs typeface="+mn-cs"/>
            </a:endParaRPr>
          </a:p>
        </p:txBody>
      </p:sp>
      <p:sp>
        <p:nvSpPr>
          <p:cNvPr id="5" name="Line 12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3966" tIns="51985" rIns="103966" bIns="51985"/>
          <a:lstStyle/>
          <a:p>
            <a:pPr>
              <a:defRPr/>
            </a:pPr>
            <a:endParaRPr lang="pl-PL" sz="1800" dirty="0">
              <a:latin typeface="Arial" charset="0"/>
              <a:cs typeface="+mn-cs"/>
            </a:endParaRPr>
          </a:p>
        </p:txBody>
      </p:sp>
      <p:pic>
        <p:nvPicPr>
          <p:cNvPr id="6" name="Picture 13" descr="logoAGH_b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95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1406" y="208176"/>
            <a:ext cx="8746677" cy="668191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55748" y="3381184"/>
            <a:ext cx="7476490" cy="135037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3871" tIns="51938" rIns="103871" bIns="51938"/>
          <a:lstStyle/>
          <a:p>
            <a:pPr>
              <a:defRPr/>
            </a:pPr>
            <a:endParaRPr lang="pl-PL" sz="1800" dirty="0">
              <a:latin typeface="Arial" charset="0"/>
              <a:cs typeface="+mn-cs"/>
            </a:endParaRPr>
          </a:p>
        </p:txBody>
      </p:sp>
      <p:sp>
        <p:nvSpPr>
          <p:cNvPr id="5" name="Line 12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3871" tIns="51938" rIns="103871" bIns="51938"/>
          <a:lstStyle/>
          <a:p>
            <a:pPr>
              <a:defRPr/>
            </a:pPr>
            <a:endParaRPr lang="pl-PL" sz="1800" dirty="0">
              <a:latin typeface="Arial" charset="0"/>
              <a:cs typeface="+mn-cs"/>
            </a:endParaRPr>
          </a:p>
        </p:txBody>
      </p:sp>
      <p:pic>
        <p:nvPicPr>
          <p:cNvPr id="6" name="Picture 13" descr="logoAGH_b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95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1415" y="208185"/>
            <a:ext cx="8746677" cy="668191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55748" y="3381184"/>
            <a:ext cx="7476490" cy="135037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3704" y="4855773"/>
            <a:ext cx="9078595" cy="150080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3704" y="3202773"/>
            <a:ext cx="9078595" cy="1652984"/>
          </a:xfrm>
        </p:spPr>
        <p:txBody>
          <a:bodyPr anchor="b"/>
          <a:lstStyle>
            <a:lvl1pPr marL="0" indent="0">
              <a:buNone/>
              <a:defRPr sz="2300"/>
            </a:lvl1pPr>
            <a:lvl2pPr marL="519827" indent="0">
              <a:buNone/>
              <a:defRPr sz="2100"/>
            </a:lvl2pPr>
            <a:lvl3pPr marL="1039657" indent="0">
              <a:buNone/>
              <a:defRPr sz="1800"/>
            </a:lvl3pPr>
            <a:lvl4pPr marL="1559482" indent="0">
              <a:buNone/>
              <a:defRPr sz="1600"/>
            </a:lvl4pPr>
            <a:lvl5pPr marL="2079313" indent="0">
              <a:buNone/>
              <a:defRPr sz="1600"/>
            </a:lvl5pPr>
            <a:lvl6pPr marL="2599143" indent="0">
              <a:buNone/>
              <a:defRPr sz="1600"/>
            </a:lvl6pPr>
            <a:lvl7pPr marL="3118971" indent="0">
              <a:buNone/>
              <a:defRPr sz="1600"/>
            </a:lvl7pPr>
            <a:lvl8pPr marL="3638799" indent="0">
              <a:buNone/>
              <a:defRPr sz="1600"/>
            </a:lvl8pPr>
            <a:lvl9pPr marL="4158628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40" y="1397608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35" y="302610"/>
            <a:ext cx="9612630" cy="1259417"/>
          </a:xfrm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4035" y="1691467"/>
            <a:ext cx="4719164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19827" indent="0">
              <a:buNone/>
              <a:defRPr sz="2300" b="1"/>
            </a:lvl2pPr>
            <a:lvl3pPr marL="1039657" indent="0">
              <a:buNone/>
              <a:defRPr sz="2100" b="1"/>
            </a:lvl3pPr>
            <a:lvl4pPr marL="1559482" indent="0">
              <a:buNone/>
              <a:defRPr sz="1800" b="1"/>
            </a:lvl4pPr>
            <a:lvl5pPr marL="2079313" indent="0">
              <a:buNone/>
              <a:defRPr sz="1800" b="1"/>
            </a:lvl5pPr>
            <a:lvl6pPr marL="2599143" indent="0">
              <a:buNone/>
              <a:defRPr sz="1800" b="1"/>
            </a:lvl6pPr>
            <a:lvl7pPr marL="3118971" indent="0">
              <a:buNone/>
              <a:defRPr sz="1800" b="1"/>
            </a:lvl7pPr>
            <a:lvl8pPr marL="3638799" indent="0">
              <a:buNone/>
              <a:defRPr sz="1800" b="1"/>
            </a:lvl8pPr>
            <a:lvl9pPr marL="4158628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4035" y="2396390"/>
            <a:ext cx="4719164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425650" y="1691467"/>
            <a:ext cx="4721018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19827" indent="0">
              <a:buNone/>
              <a:defRPr sz="2300" b="1"/>
            </a:lvl2pPr>
            <a:lvl3pPr marL="1039657" indent="0">
              <a:buNone/>
              <a:defRPr sz="2100" b="1"/>
            </a:lvl3pPr>
            <a:lvl4pPr marL="1559482" indent="0">
              <a:buNone/>
              <a:defRPr sz="1800" b="1"/>
            </a:lvl4pPr>
            <a:lvl5pPr marL="2079313" indent="0">
              <a:buNone/>
              <a:defRPr sz="1800" b="1"/>
            </a:lvl5pPr>
            <a:lvl6pPr marL="2599143" indent="0">
              <a:buNone/>
              <a:defRPr sz="1800" b="1"/>
            </a:lvl6pPr>
            <a:lvl7pPr marL="3118971" indent="0">
              <a:buNone/>
              <a:defRPr sz="1800" b="1"/>
            </a:lvl7pPr>
            <a:lvl8pPr marL="3638799" indent="0">
              <a:buNone/>
              <a:defRPr sz="1800" b="1"/>
            </a:lvl8pPr>
            <a:lvl9pPr marL="4158628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25650" y="2396390"/>
            <a:ext cx="4721018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59" y="300865"/>
            <a:ext cx="3513877" cy="128040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75857" y="300883"/>
            <a:ext cx="5970808" cy="64492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4059" y="1581268"/>
            <a:ext cx="3513877" cy="5168856"/>
          </a:xfrm>
        </p:spPr>
        <p:txBody>
          <a:bodyPr/>
          <a:lstStyle>
            <a:lvl1pPr marL="0" indent="0">
              <a:buNone/>
              <a:defRPr sz="1600"/>
            </a:lvl1pPr>
            <a:lvl2pPr marL="519827" indent="0">
              <a:buNone/>
              <a:defRPr sz="1400"/>
            </a:lvl2pPr>
            <a:lvl3pPr marL="1039657" indent="0">
              <a:buNone/>
              <a:defRPr sz="1100"/>
            </a:lvl3pPr>
            <a:lvl4pPr marL="1559482" indent="0">
              <a:buNone/>
              <a:defRPr sz="1000"/>
            </a:lvl4pPr>
            <a:lvl5pPr marL="2079313" indent="0">
              <a:buNone/>
              <a:defRPr sz="1000"/>
            </a:lvl5pPr>
            <a:lvl6pPr marL="2599143" indent="0">
              <a:buNone/>
              <a:defRPr sz="1000"/>
            </a:lvl6pPr>
            <a:lvl7pPr marL="3118971" indent="0">
              <a:buNone/>
              <a:defRPr sz="1000"/>
            </a:lvl7pPr>
            <a:lvl8pPr marL="3638799" indent="0">
              <a:buNone/>
              <a:defRPr sz="1000"/>
            </a:lvl8pPr>
            <a:lvl9pPr marL="4158628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3492" y="5289550"/>
            <a:ext cx="6408420" cy="62446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093492" y="675187"/>
            <a:ext cx="6408420" cy="4533900"/>
          </a:xfrm>
        </p:spPr>
        <p:txBody>
          <a:bodyPr/>
          <a:lstStyle>
            <a:lvl1pPr marL="0" indent="0">
              <a:buNone/>
              <a:defRPr sz="3600"/>
            </a:lvl1pPr>
            <a:lvl2pPr marL="519827" indent="0">
              <a:buNone/>
              <a:defRPr sz="3200"/>
            </a:lvl2pPr>
            <a:lvl3pPr marL="1039657" indent="0">
              <a:buNone/>
              <a:defRPr sz="2700"/>
            </a:lvl3pPr>
            <a:lvl4pPr marL="1559482" indent="0">
              <a:buNone/>
              <a:defRPr sz="2300"/>
            </a:lvl4pPr>
            <a:lvl5pPr marL="2079313" indent="0">
              <a:buNone/>
              <a:defRPr sz="2300"/>
            </a:lvl5pPr>
            <a:lvl6pPr marL="2599143" indent="0">
              <a:buNone/>
              <a:defRPr sz="2300"/>
            </a:lvl6pPr>
            <a:lvl7pPr marL="3118971" indent="0">
              <a:buNone/>
              <a:defRPr sz="2300"/>
            </a:lvl7pPr>
            <a:lvl8pPr marL="3638799" indent="0">
              <a:buNone/>
              <a:defRPr sz="2300"/>
            </a:lvl8pPr>
            <a:lvl9pPr marL="4158628" indent="0">
              <a:buNone/>
              <a:defRPr sz="23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93492" y="5914011"/>
            <a:ext cx="6408420" cy="886839"/>
          </a:xfrm>
        </p:spPr>
        <p:txBody>
          <a:bodyPr/>
          <a:lstStyle>
            <a:lvl1pPr marL="0" indent="0">
              <a:buNone/>
              <a:defRPr sz="1600"/>
            </a:lvl1pPr>
            <a:lvl2pPr marL="519827" indent="0">
              <a:buNone/>
              <a:defRPr sz="1400"/>
            </a:lvl2pPr>
            <a:lvl3pPr marL="1039657" indent="0">
              <a:buNone/>
              <a:defRPr sz="1100"/>
            </a:lvl3pPr>
            <a:lvl4pPr marL="1559482" indent="0">
              <a:buNone/>
              <a:defRPr sz="1000"/>
            </a:lvl4pPr>
            <a:lvl5pPr marL="2079313" indent="0">
              <a:buNone/>
              <a:defRPr sz="1000"/>
            </a:lvl5pPr>
            <a:lvl6pPr marL="2599143" indent="0">
              <a:buNone/>
              <a:defRPr sz="1000"/>
            </a:lvl6pPr>
            <a:lvl7pPr marL="3118971" indent="0">
              <a:buNone/>
              <a:defRPr sz="1000"/>
            </a:lvl7pPr>
            <a:lvl8pPr marL="3638799" indent="0">
              <a:buNone/>
              <a:defRPr sz="1000"/>
            </a:lvl8pPr>
            <a:lvl9pPr marL="4158628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756488" y="208177"/>
            <a:ext cx="2403158" cy="682358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47019" y="208177"/>
            <a:ext cx="7031461" cy="682358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06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06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40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1051406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47018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7018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06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ytuł i tekst nad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06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6" y="1397604"/>
            <a:ext cx="9612630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7016" y="4297760"/>
            <a:ext cx="9612630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06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547016" y="1397608"/>
            <a:ext cx="9612630" cy="563414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002" tIns="52002" rIns="104002" bIns="52002"/>
          <a:lstStyle/>
          <a:p>
            <a:pPr>
              <a:defRPr/>
            </a:pPr>
            <a:endParaRPr lang="pl-PL" sz="1800" dirty="0">
              <a:latin typeface="Arial" charset="0"/>
              <a:cs typeface="+mn-cs"/>
            </a:endParaRPr>
          </a:p>
        </p:txBody>
      </p:sp>
      <p:sp>
        <p:nvSpPr>
          <p:cNvPr id="5" name="Line 12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002" tIns="52002" rIns="104002" bIns="52002"/>
          <a:lstStyle/>
          <a:p>
            <a:pPr>
              <a:defRPr/>
            </a:pPr>
            <a:endParaRPr lang="pl-PL" sz="1800" dirty="0">
              <a:latin typeface="Arial" charset="0"/>
              <a:cs typeface="+mn-cs"/>
            </a:endParaRPr>
          </a:p>
        </p:txBody>
      </p:sp>
      <p:pic>
        <p:nvPicPr>
          <p:cNvPr id="6" name="Picture 13" descr="logoAGH_b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95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1402" y="208173"/>
            <a:ext cx="8746677" cy="668191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55748" y="3381184"/>
            <a:ext cx="7476490" cy="135037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3704" y="4855770"/>
            <a:ext cx="9078595" cy="150080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3704" y="3202773"/>
            <a:ext cx="9078595" cy="1652984"/>
          </a:xfrm>
        </p:spPr>
        <p:txBody>
          <a:bodyPr anchor="b"/>
          <a:lstStyle>
            <a:lvl1pPr marL="0" indent="0">
              <a:buNone/>
              <a:defRPr sz="2300"/>
            </a:lvl1pPr>
            <a:lvl2pPr marL="520007" indent="0">
              <a:buNone/>
              <a:defRPr sz="2100"/>
            </a:lvl2pPr>
            <a:lvl3pPr marL="1040016" indent="0">
              <a:buNone/>
              <a:defRPr sz="1800"/>
            </a:lvl3pPr>
            <a:lvl4pPr marL="1560020" indent="0">
              <a:buNone/>
              <a:defRPr sz="1600"/>
            </a:lvl4pPr>
            <a:lvl5pPr marL="2080030" indent="0">
              <a:buNone/>
              <a:defRPr sz="1600"/>
            </a:lvl5pPr>
            <a:lvl6pPr marL="2600040" indent="0">
              <a:buNone/>
              <a:defRPr sz="1600"/>
            </a:lvl6pPr>
            <a:lvl7pPr marL="3120048" indent="0">
              <a:buNone/>
              <a:defRPr sz="1600"/>
            </a:lvl7pPr>
            <a:lvl8pPr marL="3640054" indent="0">
              <a:buNone/>
              <a:defRPr sz="1600"/>
            </a:lvl8pPr>
            <a:lvl9pPr marL="4160063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40" y="1397608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35" y="302610"/>
            <a:ext cx="9612630" cy="1259417"/>
          </a:xfrm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4035" y="1691467"/>
            <a:ext cx="4719164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20007" indent="0">
              <a:buNone/>
              <a:defRPr sz="2300" b="1"/>
            </a:lvl2pPr>
            <a:lvl3pPr marL="1040016" indent="0">
              <a:buNone/>
              <a:defRPr sz="2100" b="1"/>
            </a:lvl3pPr>
            <a:lvl4pPr marL="1560020" indent="0">
              <a:buNone/>
              <a:defRPr sz="1800" b="1"/>
            </a:lvl4pPr>
            <a:lvl5pPr marL="2080030" indent="0">
              <a:buNone/>
              <a:defRPr sz="1800" b="1"/>
            </a:lvl5pPr>
            <a:lvl6pPr marL="2600040" indent="0">
              <a:buNone/>
              <a:defRPr sz="1800" b="1"/>
            </a:lvl6pPr>
            <a:lvl7pPr marL="3120048" indent="0">
              <a:buNone/>
              <a:defRPr sz="1800" b="1"/>
            </a:lvl7pPr>
            <a:lvl8pPr marL="3640054" indent="0">
              <a:buNone/>
              <a:defRPr sz="1800" b="1"/>
            </a:lvl8pPr>
            <a:lvl9pPr marL="4160063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4035" y="2396390"/>
            <a:ext cx="4719164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425650" y="1691467"/>
            <a:ext cx="4721018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20007" indent="0">
              <a:buNone/>
              <a:defRPr sz="2300" b="1"/>
            </a:lvl2pPr>
            <a:lvl3pPr marL="1040016" indent="0">
              <a:buNone/>
              <a:defRPr sz="2100" b="1"/>
            </a:lvl3pPr>
            <a:lvl4pPr marL="1560020" indent="0">
              <a:buNone/>
              <a:defRPr sz="1800" b="1"/>
            </a:lvl4pPr>
            <a:lvl5pPr marL="2080030" indent="0">
              <a:buNone/>
              <a:defRPr sz="1800" b="1"/>
            </a:lvl5pPr>
            <a:lvl6pPr marL="2600040" indent="0">
              <a:buNone/>
              <a:defRPr sz="1800" b="1"/>
            </a:lvl6pPr>
            <a:lvl7pPr marL="3120048" indent="0">
              <a:buNone/>
              <a:defRPr sz="1800" b="1"/>
            </a:lvl7pPr>
            <a:lvl8pPr marL="3640054" indent="0">
              <a:buNone/>
              <a:defRPr sz="1800" b="1"/>
            </a:lvl8pPr>
            <a:lvl9pPr marL="4160063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25650" y="2396390"/>
            <a:ext cx="4721018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3704" y="4855782"/>
            <a:ext cx="9078595" cy="150080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3704" y="3202773"/>
            <a:ext cx="9078595" cy="1652984"/>
          </a:xfrm>
        </p:spPr>
        <p:txBody>
          <a:bodyPr anchor="b"/>
          <a:lstStyle>
            <a:lvl1pPr marL="0" indent="0">
              <a:buNone/>
              <a:defRPr sz="2300"/>
            </a:lvl1pPr>
            <a:lvl2pPr marL="519350" indent="0">
              <a:buNone/>
              <a:defRPr sz="2100"/>
            </a:lvl2pPr>
            <a:lvl3pPr marL="1038700" indent="0">
              <a:buNone/>
              <a:defRPr sz="1800"/>
            </a:lvl3pPr>
            <a:lvl4pPr marL="1558046" indent="0">
              <a:buNone/>
              <a:defRPr sz="1600"/>
            </a:lvl4pPr>
            <a:lvl5pPr marL="2077403" indent="0">
              <a:buNone/>
              <a:defRPr sz="1600"/>
            </a:lvl5pPr>
            <a:lvl6pPr marL="2596754" indent="0">
              <a:buNone/>
              <a:defRPr sz="1600"/>
            </a:lvl6pPr>
            <a:lvl7pPr marL="3116099" indent="0">
              <a:buNone/>
              <a:defRPr sz="1600"/>
            </a:lvl7pPr>
            <a:lvl8pPr marL="3635453" indent="0">
              <a:buNone/>
              <a:defRPr sz="1600"/>
            </a:lvl8pPr>
            <a:lvl9pPr marL="4154806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55" y="300865"/>
            <a:ext cx="3513877" cy="128040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75857" y="300880"/>
            <a:ext cx="5970808" cy="64492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4055" y="1581268"/>
            <a:ext cx="3513877" cy="5168856"/>
          </a:xfrm>
        </p:spPr>
        <p:txBody>
          <a:bodyPr/>
          <a:lstStyle>
            <a:lvl1pPr marL="0" indent="0">
              <a:buNone/>
              <a:defRPr sz="1600"/>
            </a:lvl1pPr>
            <a:lvl2pPr marL="520007" indent="0">
              <a:buNone/>
              <a:defRPr sz="1400"/>
            </a:lvl2pPr>
            <a:lvl3pPr marL="1040016" indent="0">
              <a:buNone/>
              <a:defRPr sz="1100"/>
            </a:lvl3pPr>
            <a:lvl4pPr marL="1560020" indent="0">
              <a:buNone/>
              <a:defRPr sz="1000"/>
            </a:lvl4pPr>
            <a:lvl5pPr marL="2080030" indent="0">
              <a:buNone/>
              <a:defRPr sz="1000"/>
            </a:lvl5pPr>
            <a:lvl6pPr marL="2600040" indent="0">
              <a:buNone/>
              <a:defRPr sz="1000"/>
            </a:lvl6pPr>
            <a:lvl7pPr marL="3120048" indent="0">
              <a:buNone/>
              <a:defRPr sz="1000"/>
            </a:lvl7pPr>
            <a:lvl8pPr marL="3640054" indent="0">
              <a:buNone/>
              <a:defRPr sz="1000"/>
            </a:lvl8pPr>
            <a:lvl9pPr marL="416006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3492" y="5289550"/>
            <a:ext cx="6408420" cy="62446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093492" y="675187"/>
            <a:ext cx="6408420" cy="4533900"/>
          </a:xfrm>
        </p:spPr>
        <p:txBody>
          <a:bodyPr/>
          <a:lstStyle>
            <a:lvl1pPr marL="0" indent="0">
              <a:buNone/>
              <a:defRPr sz="3600"/>
            </a:lvl1pPr>
            <a:lvl2pPr marL="520007" indent="0">
              <a:buNone/>
              <a:defRPr sz="3200"/>
            </a:lvl2pPr>
            <a:lvl3pPr marL="1040016" indent="0">
              <a:buNone/>
              <a:defRPr sz="2700"/>
            </a:lvl3pPr>
            <a:lvl4pPr marL="1560020" indent="0">
              <a:buNone/>
              <a:defRPr sz="2300"/>
            </a:lvl4pPr>
            <a:lvl5pPr marL="2080030" indent="0">
              <a:buNone/>
              <a:defRPr sz="2300"/>
            </a:lvl5pPr>
            <a:lvl6pPr marL="2600040" indent="0">
              <a:buNone/>
              <a:defRPr sz="2300"/>
            </a:lvl6pPr>
            <a:lvl7pPr marL="3120048" indent="0">
              <a:buNone/>
              <a:defRPr sz="2300"/>
            </a:lvl7pPr>
            <a:lvl8pPr marL="3640054" indent="0">
              <a:buNone/>
              <a:defRPr sz="2300"/>
            </a:lvl8pPr>
            <a:lvl9pPr marL="4160063" indent="0">
              <a:buNone/>
              <a:defRPr sz="23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93492" y="5914011"/>
            <a:ext cx="6408420" cy="886839"/>
          </a:xfrm>
        </p:spPr>
        <p:txBody>
          <a:bodyPr/>
          <a:lstStyle>
            <a:lvl1pPr marL="0" indent="0">
              <a:buNone/>
              <a:defRPr sz="1600"/>
            </a:lvl1pPr>
            <a:lvl2pPr marL="520007" indent="0">
              <a:buNone/>
              <a:defRPr sz="1400"/>
            </a:lvl2pPr>
            <a:lvl3pPr marL="1040016" indent="0">
              <a:buNone/>
              <a:defRPr sz="1100"/>
            </a:lvl3pPr>
            <a:lvl4pPr marL="1560020" indent="0">
              <a:buNone/>
              <a:defRPr sz="1000"/>
            </a:lvl4pPr>
            <a:lvl5pPr marL="2080030" indent="0">
              <a:buNone/>
              <a:defRPr sz="1000"/>
            </a:lvl5pPr>
            <a:lvl6pPr marL="2600040" indent="0">
              <a:buNone/>
              <a:defRPr sz="1000"/>
            </a:lvl6pPr>
            <a:lvl7pPr marL="3120048" indent="0">
              <a:buNone/>
              <a:defRPr sz="1000"/>
            </a:lvl7pPr>
            <a:lvl8pPr marL="3640054" indent="0">
              <a:buNone/>
              <a:defRPr sz="1000"/>
            </a:lvl8pPr>
            <a:lvl9pPr marL="416006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756488" y="208173"/>
            <a:ext cx="2403158" cy="682358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47019" y="208173"/>
            <a:ext cx="7031461" cy="682358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02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02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40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1051402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47018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7018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02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40" y="1397608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ytuł i tekst nad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02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6" y="1397604"/>
            <a:ext cx="9612630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7016" y="4297760"/>
            <a:ext cx="9612630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402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547016" y="1397608"/>
            <a:ext cx="9612630" cy="563414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049" tIns="52026" rIns="104049" bIns="52026"/>
          <a:lstStyle/>
          <a:p>
            <a:pPr>
              <a:defRPr/>
            </a:pPr>
            <a:endParaRPr lang="pl-PL" sz="1800" dirty="0">
              <a:latin typeface="Arial" charset="0"/>
              <a:cs typeface="+mn-cs"/>
            </a:endParaRPr>
          </a:p>
        </p:txBody>
      </p:sp>
      <p:sp>
        <p:nvSpPr>
          <p:cNvPr id="5" name="Line 12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049" tIns="52026" rIns="104049" bIns="52026"/>
          <a:lstStyle/>
          <a:p>
            <a:pPr>
              <a:defRPr/>
            </a:pPr>
            <a:endParaRPr lang="pl-PL" sz="1800" dirty="0">
              <a:latin typeface="Arial" charset="0"/>
              <a:cs typeface="+mn-cs"/>
            </a:endParaRPr>
          </a:p>
        </p:txBody>
      </p:sp>
      <p:pic>
        <p:nvPicPr>
          <p:cNvPr id="6" name="Picture 13" descr="logoAGH_b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95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1398" y="208169"/>
            <a:ext cx="8746677" cy="668191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55748" y="3381184"/>
            <a:ext cx="7476490" cy="135037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3704" y="4855766"/>
            <a:ext cx="9078595" cy="150080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3704" y="3202773"/>
            <a:ext cx="9078595" cy="1652984"/>
          </a:xfrm>
        </p:spPr>
        <p:txBody>
          <a:bodyPr anchor="b"/>
          <a:lstStyle>
            <a:lvl1pPr marL="0" indent="0">
              <a:buNone/>
              <a:defRPr sz="2300"/>
            </a:lvl1pPr>
            <a:lvl2pPr marL="520246" indent="0">
              <a:buNone/>
              <a:defRPr sz="2100"/>
            </a:lvl2pPr>
            <a:lvl3pPr marL="1040495" indent="0">
              <a:buNone/>
              <a:defRPr sz="1800"/>
            </a:lvl3pPr>
            <a:lvl4pPr marL="1560738" indent="0">
              <a:buNone/>
              <a:defRPr sz="1600"/>
            </a:lvl4pPr>
            <a:lvl5pPr marL="2080987" indent="0">
              <a:buNone/>
              <a:defRPr sz="1600"/>
            </a:lvl5pPr>
            <a:lvl6pPr marL="2601235" indent="0">
              <a:buNone/>
              <a:defRPr sz="1600"/>
            </a:lvl6pPr>
            <a:lvl7pPr marL="3121484" indent="0">
              <a:buNone/>
              <a:defRPr sz="1600"/>
            </a:lvl7pPr>
            <a:lvl8pPr marL="3641729" indent="0">
              <a:buNone/>
              <a:defRPr sz="1600"/>
            </a:lvl8pPr>
            <a:lvl9pPr marL="4161976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40" y="1397608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35" y="302610"/>
            <a:ext cx="9612630" cy="1259417"/>
          </a:xfrm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4035" y="1691467"/>
            <a:ext cx="4719164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20246" indent="0">
              <a:buNone/>
              <a:defRPr sz="2300" b="1"/>
            </a:lvl2pPr>
            <a:lvl3pPr marL="1040495" indent="0">
              <a:buNone/>
              <a:defRPr sz="2100" b="1"/>
            </a:lvl3pPr>
            <a:lvl4pPr marL="1560738" indent="0">
              <a:buNone/>
              <a:defRPr sz="1800" b="1"/>
            </a:lvl4pPr>
            <a:lvl5pPr marL="2080987" indent="0">
              <a:buNone/>
              <a:defRPr sz="1800" b="1"/>
            </a:lvl5pPr>
            <a:lvl6pPr marL="2601235" indent="0">
              <a:buNone/>
              <a:defRPr sz="1800" b="1"/>
            </a:lvl6pPr>
            <a:lvl7pPr marL="3121484" indent="0">
              <a:buNone/>
              <a:defRPr sz="1800" b="1"/>
            </a:lvl7pPr>
            <a:lvl8pPr marL="3641729" indent="0">
              <a:buNone/>
              <a:defRPr sz="1800" b="1"/>
            </a:lvl8pPr>
            <a:lvl9pPr marL="4161976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4035" y="2396390"/>
            <a:ext cx="4719164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425650" y="1691467"/>
            <a:ext cx="4721018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20246" indent="0">
              <a:buNone/>
              <a:defRPr sz="2300" b="1"/>
            </a:lvl2pPr>
            <a:lvl3pPr marL="1040495" indent="0">
              <a:buNone/>
              <a:defRPr sz="2100" b="1"/>
            </a:lvl3pPr>
            <a:lvl4pPr marL="1560738" indent="0">
              <a:buNone/>
              <a:defRPr sz="1800" b="1"/>
            </a:lvl4pPr>
            <a:lvl5pPr marL="2080987" indent="0">
              <a:buNone/>
              <a:defRPr sz="1800" b="1"/>
            </a:lvl5pPr>
            <a:lvl6pPr marL="2601235" indent="0">
              <a:buNone/>
              <a:defRPr sz="1800" b="1"/>
            </a:lvl6pPr>
            <a:lvl7pPr marL="3121484" indent="0">
              <a:buNone/>
              <a:defRPr sz="1800" b="1"/>
            </a:lvl7pPr>
            <a:lvl8pPr marL="3641729" indent="0">
              <a:buNone/>
              <a:defRPr sz="1800" b="1"/>
            </a:lvl8pPr>
            <a:lvl9pPr marL="4161976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25650" y="2396390"/>
            <a:ext cx="4721018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51" y="300865"/>
            <a:ext cx="3513877" cy="128040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75857" y="300876"/>
            <a:ext cx="5970808" cy="64492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4051" y="1581268"/>
            <a:ext cx="3513877" cy="5168856"/>
          </a:xfrm>
        </p:spPr>
        <p:txBody>
          <a:bodyPr/>
          <a:lstStyle>
            <a:lvl1pPr marL="0" indent="0">
              <a:buNone/>
              <a:defRPr sz="1600"/>
            </a:lvl1pPr>
            <a:lvl2pPr marL="520246" indent="0">
              <a:buNone/>
              <a:defRPr sz="1400"/>
            </a:lvl2pPr>
            <a:lvl3pPr marL="1040495" indent="0">
              <a:buNone/>
              <a:defRPr sz="1100"/>
            </a:lvl3pPr>
            <a:lvl4pPr marL="1560738" indent="0">
              <a:buNone/>
              <a:defRPr sz="1000"/>
            </a:lvl4pPr>
            <a:lvl5pPr marL="2080987" indent="0">
              <a:buNone/>
              <a:defRPr sz="1000"/>
            </a:lvl5pPr>
            <a:lvl6pPr marL="2601235" indent="0">
              <a:buNone/>
              <a:defRPr sz="1000"/>
            </a:lvl6pPr>
            <a:lvl7pPr marL="3121484" indent="0">
              <a:buNone/>
              <a:defRPr sz="1000"/>
            </a:lvl7pPr>
            <a:lvl8pPr marL="3641729" indent="0">
              <a:buNone/>
              <a:defRPr sz="1000"/>
            </a:lvl8pPr>
            <a:lvl9pPr marL="4161976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35" y="302610"/>
            <a:ext cx="9612630" cy="1259417"/>
          </a:xfrm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4035" y="1691467"/>
            <a:ext cx="4719164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19350" indent="0">
              <a:buNone/>
              <a:defRPr sz="2300" b="1"/>
            </a:lvl2pPr>
            <a:lvl3pPr marL="1038700" indent="0">
              <a:buNone/>
              <a:defRPr sz="2100" b="1"/>
            </a:lvl3pPr>
            <a:lvl4pPr marL="1558046" indent="0">
              <a:buNone/>
              <a:defRPr sz="1800" b="1"/>
            </a:lvl4pPr>
            <a:lvl5pPr marL="2077403" indent="0">
              <a:buNone/>
              <a:defRPr sz="1800" b="1"/>
            </a:lvl5pPr>
            <a:lvl6pPr marL="2596754" indent="0">
              <a:buNone/>
              <a:defRPr sz="1800" b="1"/>
            </a:lvl6pPr>
            <a:lvl7pPr marL="3116099" indent="0">
              <a:buNone/>
              <a:defRPr sz="1800" b="1"/>
            </a:lvl7pPr>
            <a:lvl8pPr marL="3635453" indent="0">
              <a:buNone/>
              <a:defRPr sz="1800" b="1"/>
            </a:lvl8pPr>
            <a:lvl9pPr marL="4154806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4035" y="2396390"/>
            <a:ext cx="4719164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425650" y="1691467"/>
            <a:ext cx="4721018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19350" indent="0">
              <a:buNone/>
              <a:defRPr sz="2300" b="1"/>
            </a:lvl2pPr>
            <a:lvl3pPr marL="1038700" indent="0">
              <a:buNone/>
              <a:defRPr sz="2100" b="1"/>
            </a:lvl3pPr>
            <a:lvl4pPr marL="1558046" indent="0">
              <a:buNone/>
              <a:defRPr sz="1800" b="1"/>
            </a:lvl4pPr>
            <a:lvl5pPr marL="2077403" indent="0">
              <a:buNone/>
              <a:defRPr sz="1800" b="1"/>
            </a:lvl5pPr>
            <a:lvl6pPr marL="2596754" indent="0">
              <a:buNone/>
              <a:defRPr sz="1800" b="1"/>
            </a:lvl6pPr>
            <a:lvl7pPr marL="3116099" indent="0">
              <a:buNone/>
              <a:defRPr sz="1800" b="1"/>
            </a:lvl7pPr>
            <a:lvl8pPr marL="3635453" indent="0">
              <a:buNone/>
              <a:defRPr sz="1800" b="1"/>
            </a:lvl8pPr>
            <a:lvl9pPr marL="4154806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25650" y="2396390"/>
            <a:ext cx="4721018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3492" y="5289550"/>
            <a:ext cx="6408420" cy="62446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093492" y="675187"/>
            <a:ext cx="6408420" cy="4533900"/>
          </a:xfrm>
        </p:spPr>
        <p:txBody>
          <a:bodyPr/>
          <a:lstStyle>
            <a:lvl1pPr marL="0" indent="0">
              <a:buNone/>
              <a:defRPr sz="3600"/>
            </a:lvl1pPr>
            <a:lvl2pPr marL="520246" indent="0">
              <a:buNone/>
              <a:defRPr sz="3200"/>
            </a:lvl2pPr>
            <a:lvl3pPr marL="1040495" indent="0">
              <a:buNone/>
              <a:defRPr sz="2700"/>
            </a:lvl3pPr>
            <a:lvl4pPr marL="1560738" indent="0">
              <a:buNone/>
              <a:defRPr sz="2300"/>
            </a:lvl4pPr>
            <a:lvl5pPr marL="2080987" indent="0">
              <a:buNone/>
              <a:defRPr sz="2300"/>
            </a:lvl5pPr>
            <a:lvl6pPr marL="2601235" indent="0">
              <a:buNone/>
              <a:defRPr sz="2300"/>
            </a:lvl6pPr>
            <a:lvl7pPr marL="3121484" indent="0">
              <a:buNone/>
              <a:defRPr sz="2300"/>
            </a:lvl7pPr>
            <a:lvl8pPr marL="3641729" indent="0">
              <a:buNone/>
              <a:defRPr sz="2300"/>
            </a:lvl8pPr>
            <a:lvl9pPr marL="4161976" indent="0">
              <a:buNone/>
              <a:defRPr sz="23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93492" y="5914011"/>
            <a:ext cx="6408420" cy="886839"/>
          </a:xfrm>
        </p:spPr>
        <p:txBody>
          <a:bodyPr/>
          <a:lstStyle>
            <a:lvl1pPr marL="0" indent="0">
              <a:buNone/>
              <a:defRPr sz="1600"/>
            </a:lvl1pPr>
            <a:lvl2pPr marL="520246" indent="0">
              <a:buNone/>
              <a:defRPr sz="1400"/>
            </a:lvl2pPr>
            <a:lvl3pPr marL="1040495" indent="0">
              <a:buNone/>
              <a:defRPr sz="1100"/>
            </a:lvl3pPr>
            <a:lvl4pPr marL="1560738" indent="0">
              <a:buNone/>
              <a:defRPr sz="1000"/>
            </a:lvl4pPr>
            <a:lvl5pPr marL="2080987" indent="0">
              <a:buNone/>
              <a:defRPr sz="1000"/>
            </a:lvl5pPr>
            <a:lvl6pPr marL="2601235" indent="0">
              <a:buNone/>
              <a:defRPr sz="1000"/>
            </a:lvl6pPr>
            <a:lvl7pPr marL="3121484" indent="0">
              <a:buNone/>
              <a:defRPr sz="1000"/>
            </a:lvl7pPr>
            <a:lvl8pPr marL="3641729" indent="0">
              <a:buNone/>
              <a:defRPr sz="1000"/>
            </a:lvl8pPr>
            <a:lvl9pPr marL="4161976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756488" y="208169"/>
            <a:ext cx="2403158" cy="682358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47019" y="208169"/>
            <a:ext cx="7031461" cy="682358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98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98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40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1051398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47018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7018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98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442340" y="1397604"/>
            <a:ext cx="4717309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442340" y="4297760"/>
            <a:ext cx="4717309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ytuł i tekst nad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98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47016" y="1397604"/>
            <a:ext cx="9612630" cy="273223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7016" y="4297760"/>
            <a:ext cx="9612630" cy="27339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1398" y="208154"/>
            <a:ext cx="8746677" cy="63495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547016" y="1397608"/>
            <a:ext cx="9612630" cy="563414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133" tIns="52067" rIns="104133" bIns="52067"/>
          <a:lstStyle/>
          <a:p>
            <a:pPr>
              <a:defRPr/>
            </a:pPr>
            <a:endParaRPr lang="pl-PL" sz="1800" dirty="0">
              <a:latin typeface="Arial" charset="0"/>
              <a:cs typeface="+mn-cs"/>
            </a:endParaRPr>
          </a:p>
        </p:txBody>
      </p:sp>
      <p:sp>
        <p:nvSpPr>
          <p:cNvPr id="5" name="Line 12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133" tIns="52067" rIns="104133" bIns="52067"/>
          <a:lstStyle/>
          <a:p>
            <a:pPr>
              <a:defRPr/>
            </a:pPr>
            <a:endParaRPr lang="pl-PL" sz="1800" dirty="0">
              <a:latin typeface="Arial" charset="0"/>
              <a:cs typeface="+mn-cs"/>
            </a:endParaRPr>
          </a:p>
        </p:txBody>
      </p:sp>
      <p:pic>
        <p:nvPicPr>
          <p:cNvPr id="6" name="Picture 13" descr="logoAGH_b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95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1389" y="208161"/>
            <a:ext cx="8746677" cy="668191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55748" y="3381184"/>
            <a:ext cx="7476490" cy="135037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3704" y="4855758"/>
            <a:ext cx="9078595" cy="150080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3704" y="3202773"/>
            <a:ext cx="9078595" cy="1652984"/>
          </a:xfrm>
        </p:spPr>
        <p:txBody>
          <a:bodyPr anchor="b"/>
          <a:lstStyle>
            <a:lvl1pPr marL="0" indent="0">
              <a:buNone/>
              <a:defRPr sz="2300"/>
            </a:lvl1pPr>
            <a:lvl2pPr marL="520665" indent="0">
              <a:buNone/>
              <a:defRPr sz="2100"/>
            </a:lvl2pPr>
            <a:lvl3pPr marL="1041332" indent="0">
              <a:buNone/>
              <a:defRPr sz="1800"/>
            </a:lvl3pPr>
            <a:lvl4pPr marL="1561995" indent="0">
              <a:buNone/>
              <a:defRPr sz="1600"/>
            </a:lvl4pPr>
            <a:lvl5pPr marL="2082662" indent="0">
              <a:buNone/>
              <a:defRPr sz="1600"/>
            </a:lvl5pPr>
            <a:lvl6pPr marL="2603330" indent="0">
              <a:buNone/>
              <a:defRPr sz="1600"/>
            </a:lvl6pPr>
            <a:lvl7pPr marL="3123997" indent="0">
              <a:buNone/>
              <a:defRPr sz="1600"/>
            </a:lvl7pPr>
            <a:lvl8pPr marL="3644660" indent="0">
              <a:buNone/>
              <a:defRPr sz="1600"/>
            </a:lvl8pPr>
            <a:lvl9pPr marL="4165327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7018" y="1397608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2340" y="1397608"/>
            <a:ext cx="4717309" cy="56341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35" y="302610"/>
            <a:ext cx="9612630" cy="1259417"/>
          </a:xfrm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4035" y="1691467"/>
            <a:ext cx="4719164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20665" indent="0">
              <a:buNone/>
              <a:defRPr sz="2300" b="1"/>
            </a:lvl2pPr>
            <a:lvl3pPr marL="1041332" indent="0">
              <a:buNone/>
              <a:defRPr sz="2100" b="1"/>
            </a:lvl3pPr>
            <a:lvl4pPr marL="1561995" indent="0">
              <a:buNone/>
              <a:defRPr sz="1800" b="1"/>
            </a:lvl4pPr>
            <a:lvl5pPr marL="2082662" indent="0">
              <a:buNone/>
              <a:defRPr sz="1800" b="1"/>
            </a:lvl5pPr>
            <a:lvl6pPr marL="2603330" indent="0">
              <a:buNone/>
              <a:defRPr sz="1800" b="1"/>
            </a:lvl6pPr>
            <a:lvl7pPr marL="3123997" indent="0">
              <a:buNone/>
              <a:defRPr sz="1800" b="1"/>
            </a:lvl7pPr>
            <a:lvl8pPr marL="3644660" indent="0">
              <a:buNone/>
              <a:defRPr sz="1800" b="1"/>
            </a:lvl8pPr>
            <a:lvl9pPr marL="4165327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4035" y="2396390"/>
            <a:ext cx="4719164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425650" y="1691467"/>
            <a:ext cx="4721018" cy="704923"/>
          </a:xfrm>
        </p:spPr>
        <p:txBody>
          <a:bodyPr anchor="b"/>
          <a:lstStyle>
            <a:lvl1pPr marL="0" indent="0">
              <a:buNone/>
              <a:defRPr sz="2700" b="1">
                <a:latin typeface="Calibri Light" pitchFamily="34" charset="0"/>
              </a:defRPr>
            </a:lvl1pPr>
            <a:lvl2pPr marL="520665" indent="0">
              <a:buNone/>
              <a:defRPr sz="2300" b="1"/>
            </a:lvl2pPr>
            <a:lvl3pPr marL="1041332" indent="0">
              <a:buNone/>
              <a:defRPr sz="2100" b="1"/>
            </a:lvl3pPr>
            <a:lvl4pPr marL="1561995" indent="0">
              <a:buNone/>
              <a:defRPr sz="1800" b="1"/>
            </a:lvl4pPr>
            <a:lvl5pPr marL="2082662" indent="0">
              <a:buNone/>
              <a:defRPr sz="1800" b="1"/>
            </a:lvl5pPr>
            <a:lvl6pPr marL="2603330" indent="0">
              <a:buNone/>
              <a:defRPr sz="1800" b="1"/>
            </a:lvl6pPr>
            <a:lvl7pPr marL="3123997" indent="0">
              <a:buNone/>
              <a:defRPr sz="1800" b="1"/>
            </a:lvl7pPr>
            <a:lvl8pPr marL="3644660" indent="0">
              <a:buNone/>
              <a:defRPr sz="1800" b="1"/>
            </a:lvl8pPr>
            <a:lvl9pPr marL="4165327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25650" y="2396390"/>
            <a:ext cx="4721018" cy="4353734"/>
          </a:xfrm>
        </p:spPr>
        <p:txBody>
          <a:bodyPr/>
          <a:lstStyle>
            <a:lvl1pPr>
              <a:defRPr sz="2700">
                <a:latin typeface="Calibri Light" pitchFamily="34" charset="0"/>
              </a:defRPr>
            </a:lvl1pPr>
            <a:lvl2pPr>
              <a:defRPr sz="2300">
                <a:latin typeface="Calibri Light" pitchFamily="34" charset="0"/>
              </a:defRPr>
            </a:lvl2pPr>
            <a:lvl3pPr>
              <a:defRPr sz="2100">
                <a:latin typeface="Calibri Light" pitchFamily="34" charset="0"/>
              </a:defRPr>
            </a:lvl3pPr>
            <a:lvl4pPr>
              <a:defRPr sz="1800">
                <a:latin typeface="Calibri Light" pitchFamily="34" charset="0"/>
              </a:defRPr>
            </a:lvl4pPr>
            <a:lvl5pPr>
              <a:defRPr sz="1800">
                <a:latin typeface="Calibri Ligh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042" y="300865"/>
            <a:ext cx="3513877" cy="128040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75857" y="300868"/>
            <a:ext cx="5970808" cy="64492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4042" y="1581268"/>
            <a:ext cx="3513877" cy="5168856"/>
          </a:xfrm>
        </p:spPr>
        <p:txBody>
          <a:bodyPr/>
          <a:lstStyle>
            <a:lvl1pPr marL="0" indent="0">
              <a:buNone/>
              <a:defRPr sz="1600"/>
            </a:lvl1pPr>
            <a:lvl2pPr marL="520665" indent="0">
              <a:buNone/>
              <a:defRPr sz="1400"/>
            </a:lvl2pPr>
            <a:lvl3pPr marL="1041332" indent="0">
              <a:buNone/>
              <a:defRPr sz="1100"/>
            </a:lvl3pPr>
            <a:lvl4pPr marL="1561995" indent="0">
              <a:buNone/>
              <a:defRPr sz="1000"/>
            </a:lvl4pPr>
            <a:lvl5pPr marL="2082662" indent="0">
              <a:buNone/>
              <a:defRPr sz="1000"/>
            </a:lvl5pPr>
            <a:lvl6pPr marL="2603330" indent="0">
              <a:buNone/>
              <a:defRPr sz="1000"/>
            </a:lvl6pPr>
            <a:lvl7pPr marL="3123997" indent="0">
              <a:buNone/>
              <a:defRPr sz="1000"/>
            </a:lvl7pPr>
            <a:lvl8pPr marL="3644660" indent="0">
              <a:buNone/>
              <a:defRPr sz="1000"/>
            </a:lvl8pPr>
            <a:lvl9pPr marL="4165327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3492" y="5289550"/>
            <a:ext cx="6408420" cy="62446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093492" y="675187"/>
            <a:ext cx="6408420" cy="4533900"/>
          </a:xfrm>
        </p:spPr>
        <p:txBody>
          <a:bodyPr/>
          <a:lstStyle>
            <a:lvl1pPr marL="0" indent="0">
              <a:buNone/>
              <a:defRPr sz="3600"/>
            </a:lvl1pPr>
            <a:lvl2pPr marL="520665" indent="0">
              <a:buNone/>
              <a:defRPr sz="3200"/>
            </a:lvl2pPr>
            <a:lvl3pPr marL="1041332" indent="0">
              <a:buNone/>
              <a:defRPr sz="2700"/>
            </a:lvl3pPr>
            <a:lvl4pPr marL="1561995" indent="0">
              <a:buNone/>
              <a:defRPr sz="2300"/>
            </a:lvl4pPr>
            <a:lvl5pPr marL="2082662" indent="0">
              <a:buNone/>
              <a:defRPr sz="2300"/>
            </a:lvl5pPr>
            <a:lvl6pPr marL="2603330" indent="0">
              <a:buNone/>
              <a:defRPr sz="2300"/>
            </a:lvl6pPr>
            <a:lvl7pPr marL="3123997" indent="0">
              <a:buNone/>
              <a:defRPr sz="2300"/>
            </a:lvl7pPr>
            <a:lvl8pPr marL="3644660" indent="0">
              <a:buNone/>
              <a:defRPr sz="2300"/>
            </a:lvl8pPr>
            <a:lvl9pPr marL="4165327" indent="0">
              <a:buNone/>
              <a:defRPr sz="23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93492" y="5914011"/>
            <a:ext cx="6408420" cy="886839"/>
          </a:xfrm>
        </p:spPr>
        <p:txBody>
          <a:bodyPr/>
          <a:lstStyle>
            <a:lvl1pPr marL="0" indent="0">
              <a:buNone/>
              <a:defRPr sz="1600"/>
            </a:lvl1pPr>
            <a:lvl2pPr marL="520665" indent="0">
              <a:buNone/>
              <a:defRPr sz="1400"/>
            </a:lvl2pPr>
            <a:lvl3pPr marL="1041332" indent="0">
              <a:buNone/>
              <a:defRPr sz="1100"/>
            </a:lvl3pPr>
            <a:lvl4pPr marL="1561995" indent="0">
              <a:buNone/>
              <a:defRPr sz="1000"/>
            </a:lvl4pPr>
            <a:lvl5pPr marL="2082662" indent="0">
              <a:buNone/>
              <a:defRPr sz="1000"/>
            </a:lvl5pPr>
            <a:lvl6pPr marL="2603330" indent="0">
              <a:buNone/>
              <a:defRPr sz="1000"/>
            </a:lvl6pPr>
            <a:lvl7pPr marL="3123997" indent="0">
              <a:buNone/>
              <a:defRPr sz="1000"/>
            </a:lvl7pPr>
            <a:lvl8pPr marL="3644660" indent="0">
              <a:buNone/>
              <a:defRPr sz="1000"/>
            </a:lvl8pPr>
            <a:lvl9pPr marL="4165327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756488" y="208161"/>
            <a:ext cx="2403158" cy="682358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47019" y="208161"/>
            <a:ext cx="7031461" cy="682358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803276" y="177831"/>
            <a:ext cx="9505950" cy="576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1979" tIns="51979" rIns="51979" bIns="51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371476" y="1257300"/>
            <a:ext cx="9864724" cy="5905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1979" tIns="51979" rIns="51979" bIns="51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pl-PL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pl-PL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pl-PL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pl-PL" smtClean="0">
                <a:sym typeface="Arial" pitchFamily="34" charset="0"/>
              </a:rPr>
              <a:t>Fifth level</a:t>
            </a:r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 flipV="1">
            <a:off x="0" y="879475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91150" tIns="45571" rIns="91150" bIns="45571"/>
          <a:lstStyle/>
          <a:p>
            <a:pPr>
              <a:defRPr/>
            </a:pPr>
            <a:endParaRPr lang="pl-PL" sz="3600" dirty="0">
              <a:latin typeface="Calibri Light" pitchFamily="34" charset="0"/>
            </a:endParaRPr>
          </a:p>
        </p:txBody>
      </p:sp>
      <p:pic>
        <p:nvPicPr>
          <p:cNvPr id="1029" name="Picture 11" descr="logoAGH_bw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0" y="60355"/>
            <a:ext cx="3683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0" r:id="rId2"/>
    <p:sldLayoutId id="2147483702" r:id="rId3"/>
  </p:sldLayoutIdLst>
  <p:hf hdr="0" ftr="0" dt="0"/>
  <p:txStyles>
    <p:titleStyle>
      <a:lvl1pPr algn="ctr" defTabSz="1039637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1pPr>
      <a:lvl2pPr algn="ctr" defTabSz="1039637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2pPr>
      <a:lvl3pPr algn="ctr" defTabSz="1039637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3pPr>
      <a:lvl4pPr algn="ctr" defTabSz="1039637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4pPr>
      <a:lvl5pPr algn="ctr" defTabSz="1039637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5pPr>
      <a:lvl6pPr marL="455732" algn="ctr" defTabSz="1039637" rtl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1457" algn="ctr" defTabSz="1039637" rtl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67192" algn="ctr" defTabSz="1039637" rtl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2922" algn="ctr" defTabSz="1039637" rtl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lvl1pPr marL="534852" indent="-534852" algn="l" defTabSz="1039637" rtl="0" eaLnBrk="0" fontAlgn="base" hangingPunct="0">
        <a:spcBef>
          <a:spcPts val="800"/>
        </a:spcBef>
        <a:spcAft>
          <a:spcPct val="0"/>
        </a:spcAft>
        <a:buSzPct val="100000"/>
        <a:buFont typeface="Calibri" pitchFamily="34" charset="0"/>
        <a:buChar char="―"/>
        <a:defRPr sz="3600" kern="12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1pPr>
      <a:lvl2pPr marL="884559" indent="-365534" algn="l" defTabSz="1039637" rtl="0" eaLnBrk="0" fontAlgn="base" hangingPunct="0">
        <a:spcBef>
          <a:spcPts val="800"/>
        </a:spcBef>
        <a:spcAft>
          <a:spcPct val="0"/>
        </a:spcAft>
        <a:buSzPct val="100000"/>
        <a:buFont typeface="Symbol" pitchFamily="18" charset="2"/>
        <a:buChar char=""/>
        <a:defRPr sz="3600" kern="12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2pPr>
      <a:lvl3pPr marL="1384600" indent="-344960" algn="l" defTabSz="1039637" rtl="0" eaLnBrk="0" fontAlgn="base" hangingPunct="0">
        <a:spcBef>
          <a:spcPts val="800"/>
        </a:spcBef>
        <a:spcAft>
          <a:spcPct val="0"/>
        </a:spcAft>
        <a:buSzPct val="50000"/>
        <a:buFont typeface="Symbol" pitchFamily="18" charset="2"/>
        <a:buChar char=""/>
        <a:defRPr sz="3600" kern="12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3pPr>
      <a:lvl4pPr marL="1966922" indent="-408257" algn="l" defTabSz="1039637" rtl="0" eaLnBrk="0" fontAlgn="base" hangingPunct="0">
        <a:spcBef>
          <a:spcPts val="800"/>
        </a:spcBef>
        <a:spcAft>
          <a:spcPct val="0"/>
        </a:spcAft>
        <a:buSzPct val="50000"/>
        <a:buChar char="–"/>
        <a:defRPr sz="3600" kern="12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4pPr>
      <a:lvl5pPr marL="2598299" indent="-519029" algn="l" defTabSz="1039637" rtl="0" eaLnBrk="0" fontAlgn="base" hangingPunct="0">
        <a:spcBef>
          <a:spcPts val="800"/>
        </a:spcBef>
        <a:spcAft>
          <a:spcPct val="0"/>
        </a:spcAft>
        <a:buSzPct val="50000"/>
        <a:buFont typeface="Calibri" pitchFamily="34" charset="0"/>
        <a:buChar char="→"/>
        <a:defRPr sz="3600" kern="12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5pPr>
      <a:lvl6pPr marL="2506519" indent="-227866" algn="l" defTabSz="9114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245" indent="-227866" algn="l" defTabSz="9114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979" indent="-227866" algn="l" defTabSz="9114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710" indent="-227866" algn="l" defTabSz="9114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14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32" algn="l" defTabSz="9114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57" algn="l" defTabSz="9114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192" algn="l" defTabSz="9114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922" algn="l" defTabSz="9114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654" algn="l" defTabSz="9114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384" algn="l" defTabSz="9114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119" algn="l" defTabSz="9114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846" algn="l" defTabSz="9114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1415" y="208154"/>
            <a:ext cx="8746677" cy="63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871" tIns="51938" rIns="103871" bIns="51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016" y="1397608"/>
            <a:ext cx="9612630" cy="563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871" tIns="51938" rIns="103871" bIns="519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7339600"/>
            <a:ext cx="3382222" cy="2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871" tIns="51938" rIns="103871" bIns="51938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>
                <a:cs typeface="+mn-cs"/>
              </a:rPr>
              <a:t>KISIM, WIMiIP, AGH</a:t>
            </a:r>
            <a:endParaRPr lang="pl-PL">
              <a:cs typeface="+mn-cs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3871" tIns="51938" rIns="103871" bIns="51938"/>
          <a:lstStyle/>
          <a:p>
            <a:pPr>
              <a:defRPr/>
            </a:pPr>
            <a:endParaRPr lang="pl-PL" sz="1800" dirty="0">
              <a:latin typeface="Calibri Light" pitchFamily="34" charset="0"/>
              <a:cs typeface="+mn-cs"/>
            </a:endParaRPr>
          </a:p>
        </p:txBody>
      </p:sp>
      <p:pic>
        <p:nvPicPr>
          <p:cNvPr id="41990" name="Picture 11" descr="logoAGH_bw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6095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3871" tIns="51938" rIns="103871" bIns="51938"/>
          <a:lstStyle/>
          <a:p>
            <a:pPr>
              <a:defRPr/>
            </a:pPr>
            <a:endParaRPr lang="pl-PL" sz="1800" dirty="0">
              <a:latin typeface="Calibri Light" pitchFamily="34" charset="0"/>
              <a:cs typeface="+mn-cs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0133686" y="7269634"/>
            <a:ext cx="547014" cy="28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3871" tIns="51938" rIns="103871" bIns="51938" anchor="b"/>
          <a:lstStyle/>
          <a:p>
            <a:pPr algn="r">
              <a:defRPr/>
            </a:pPr>
            <a:fld id="{ADE8423A-D1A3-4C6C-B643-F31E64E261C4}" type="slidenum">
              <a:rPr lang="pl-PL" sz="1100">
                <a:latin typeface="Calibri Light" pitchFamily="34" charset="0"/>
                <a:cs typeface="+mn-cs"/>
              </a:rPr>
              <a:pPr algn="r">
                <a:defRPr/>
              </a:pPr>
              <a:t>‹#›</a:t>
            </a:fld>
            <a:endParaRPr lang="pl-PL" sz="1100" dirty="0">
              <a:latin typeface="Calibri Light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51935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10387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558046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2077403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50000"/>
        </a:spcBef>
        <a:spcAft>
          <a:spcPct val="0"/>
        </a:spcAft>
        <a:buSzPct val="70000"/>
        <a:buFont typeface="Georgia" pitchFamily="18" charset="0"/>
        <a:defRPr sz="3200">
          <a:solidFill>
            <a:schemeClr val="tx1"/>
          </a:solidFill>
          <a:latin typeface="Calibri Light" pitchFamily="34" charset="0"/>
          <a:ea typeface="+mn-ea"/>
          <a:cs typeface="+mn-cs"/>
        </a:defRPr>
      </a:lvl1pPr>
      <a:lvl2pPr marL="937718" indent="-324595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»"/>
        <a:defRPr sz="2700">
          <a:solidFill>
            <a:schemeClr val="tx1"/>
          </a:solidFill>
          <a:latin typeface="Calibri Light" pitchFamily="34" charset="0"/>
        </a:defRPr>
      </a:lvl2pPr>
      <a:lvl3pPr marL="1401163" indent="-259675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–"/>
        <a:defRPr sz="2300">
          <a:solidFill>
            <a:schemeClr val="tx1"/>
          </a:solidFill>
          <a:latin typeface="Calibri Light" pitchFamily="34" charset="0"/>
        </a:defRPr>
      </a:lvl3pPr>
      <a:lvl4pPr marL="1864616" indent="-259675" algn="l" rtl="0" eaLnBrk="0" fontAlgn="base" hangingPunct="0">
        <a:spcBef>
          <a:spcPct val="50000"/>
        </a:spcBef>
        <a:spcAft>
          <a:spcPct val="0"/>
        </a:spcAft>
        <a:buChar char="–"/>
        <a:defRPr>
          <a:solidFill>
            <a:schemeClr val="tx1"/>
          </a:solidFill>
          <a:latin typeface="Calibri Light" pitchFamily="34" charset="0"/>
        </a:defRPr>
      </a:lvl4pPr>
      <a:lvl5pPr marL="2337078" indent="-259675" algn="l" rtl="0" eaLnBrk="0" fontAlgn="base" hangingPunct="0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Calibri Light" pitchFamily="34" charset="0"/>
        </a:defRPr>
      </a:lvl5pPr>
      <a:lvl6pPr marL="2856429" indent="-259675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375780" indent="-259675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895121" indent="-259675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414479" indent="-259675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10387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9350" algn="l" defTabSz="10387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700" algn="l" defTabSz="10387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046" algn="l" defTabSz="10387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7403" algn="l" defTabSz="10387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6754" algn="l" defTabSz="10387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6099" algn="l" defTabSz="10387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5453" algn="l" defTabSz="10387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4806" algn="l" defTabSz="10387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1411" y="208154"/>
            <a:ext cx="8746677" cy="63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918" tIns="51961" rIns="103918" bIns="519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016" y="1397608"/>
            <a:ext cx="9612630" cy="563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918" tIns="51961" rIns="103918" bIns="519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7339600"/>
            <a:ext cx="3382222" cy="2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918" tIns="51961" rIns="103918" bIns="51961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>
                <a:cs typeface="+mn-cs"/>
              </a:rPr>
              <a:t>KISIM, WIMiIP, AGH</a:t>
            </a:r>
            <a:endParaRPr lang="pl-PL">
              <a:cs typeface="+mn-cs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3918" tIns="51961" rIns="103918" bIns="51961"/>
          <a:lstStyle/>
          <a:p>
            <a:pPr>
              <a:defRPr/>
            </a:pPr>
            <a:endParaRPr lang="pl-PL" sz="1800" dirty="0">
              <a:latin typeface="Calibri Light" pitchFamily="34" charset="0"/>
              <a:cs typeface="+mn-cs"/>
            </a:endParaRPr>
          </a:p>
        </p:txBody>
      </p:sp>
      <p:pic>
        <p:nvPicPr>
          <p:cNvPr id="41990" name="Picture 11" descr="logoAGH_bw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6095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3918" tIns="51961" rIns="103918" bIns="51961"/>
          <a:lstStyle/>
          <a:p>
            <a:pPr>
              <a:defRPr/>
            </a:pPr>
            <a:endParaRPr lang="pl-PL" sz="1800" dirty="0">
              <a:latin typeface="Calibri Light" pitchFamily="34" charset="0"/>
              <a:cs typeface="+mn-cs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0133686" y="7269634"/>
            <a:ext cx="547014" cy="28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3918" tIns="51961" rIns="103918" bIns="51961" anchor="b"/>
          <a:lstStyle/>
          <a:p>
            <a:pPr algn="r">
              <a:defRPr/>
            </a:pPr>
            <a:fld id="{ADE8423A-D1A3-4C6C-B643-F31E64E261C4}" type="slidenum">
              <a:rPr lang="pl-PL" sz="1100">
                <a:latin typeface="Calibri Light" pitchFamily="34" charset="0"/>
                <a:cs typeface="+mn-cs"/>
              </a:rPr>
              <a:pPr algn="r">
                <a:defRPr/>
              </a:pPr>
              <a:t>‹#›</a:t>
            </a:fld>
            <a:endParaRPr lang="pl-PL" sz="1100" dirty="0">
              <a:latin typeface="Calibri Light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51958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103917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558764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207835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50000"/>
        </a:spcBef>
        <a:spcAft>
          <a:spcPct val="0"/>
        </a:spcAft>
        <a:buSzPct val="70000"/>
        <a:buFont typeface="Georgia" pitchFamily="18" charset="0"/>
        <a:defRPr sz="3200">
          <a:solidFill>
            <a:schemeClr val="tx1"/>
          </a:solidFill>
          <a:latin typeface="Calibri Light" pitchFamily="34" charset="0"/>
          <a:ea typeface="+mn-ea"/>
          <a:cs typeface="+mn-cs"/>
        </a:defRPr>
      </a:lvl1pPr>
      <a:lvl2pPr marL="938149" indent="-324744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»"/>
        <a:defRPr sz="2700">
          <a:solidFill>
            <a:schemeClr val="tx1"/>
          </a:solidFill>
          <a:latin typeface="Calibri Light" pitchFamily="34" charset="0"/>
        </a:defRPr>
      </a:lvl2pPr>
      <a:lvl3pPr marL="1401808" indent="-259795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–"/>
        <a:defRPr sz="2300">
          <a:solidFill>
            <a:schemeClr val="tx1"/>
          </a:solidFill>
          <a:latin typeface="Calibri Light" pitchFamily="34" charset="0"/>
        </a:defRPr>
      </a:lvl3pPr>
      <a:lvl4pPr marL="1865473" indent="-259795" algn="l" rtl="0" eaLnBrk="0" fontAlgn="base" hangingPunct="0">
        <a:spcBef>
          <a:spcPct val="50000"/>
        </a:spcBef>
        <a:spcAft>
          <a:spcPct val="0"/>
        </a:spcAft>
        <a:buChar char="–"/>
        <a:defRPr>
          <a:solidFill>
            <a:schemeClr val="tx1"/>
          </a:solidFill>
          <a:latin typeface="Calibri Light" pitchFamily="34" charset="0"/>
        </a:defRPr>
      </a:lvl4pPr>
      <a:lvl5pPr marL="2338154" indent="-259795" algn="l" rtl="0" eaLnBrk="0" fontAlgn="base" hangingPunct="0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Calibri Light" pitchFamily="34" charset="0"/>
        </a:defRPr>
      </a:lvl5pPr>
      <a:lvl6pPr marL="2857743" indent="-259795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377332" indent="-259795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896913" indent="-259795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416510" indent="-259795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10391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9588" algn="l" defTabSz="10391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9178" algn="l" defTabSz="10391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764" algn="l" defTabSz="10391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8358" algn="l" defTabSz="10391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7948" algn="l" defTabSz="10391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7535" algn="l" defTabSz="10391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7126" algn="l" defTabSz="10391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6716" algn="l" defTabSz="10391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1406" y="208154"/>
            <a:ext cx="8746677" cy="63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966" tIns="51985" rIns="103966" bIns="519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016" y="1397608"/>
            <a:ext cx="9612630" cy="563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966" tIns="51985" rIns="103966" bIns="519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7339600"/>
            <a:ext cx="3382222" cy="2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966" tIns="51985" rIns="103966" bIns="51985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>
                <a:cs typeface="+mn-cs"/>
              </a:rPr>
              <a:t>KISIM, WIMiIP, AGH</a:t>
            </a:r>
            <a:endParaRPr lang="pl-PL">
              <a:cs typeface="+mn-cs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3966" tIns="51985" rIns="103966" bIns="51985"/>
          <a:lstStyle/>
          <a:p>
            <a:pPr>
              <a:defRPr/>
            </a:pPr>
            <a:endParaRPr lang="pl-PL" sz="1800" dirty="0">
              <a:latin typeface="Calibri Light" pitchFamily="34" charset="0"/>
              <a:cs typeface="+mn-cs"/>
            </a:endParaRPr>
          </a:p>
        </p:txBody>
      </p:sp>
      <p:pic>
        <p:nvPicPr>
          <p:cNvPr id="41990" name="Picture 11" descr="logoAGH_bw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6095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3966" tIns="51985" rIns="103966" bIns="51985"/>
          <a:lstStyle/>
          <a:p>
            <a:pPr>
              <a:defRPr/>
            </a:pPr>
            <a:endParaRPr lang="pl-PL" sz="1800" dirty="0">
              <a:latin typeface="Calibri Light" pitchFamily="34" charset="0"/>
              <a:cs typeface="+mn-cs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0133686" y="7269634"/>
            <a:ext cx="547014" cy="28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3966" tIns="51985" rIns="103966" bIns="51985" anchor="b"/>
          <a:lstStyle/>
          <a:p>
            <a:pPr algn="r">
              <a:defRPr/>
            </a:pPr>
            <a:fld id="{ADE8423A-D1A3-4C6C-B643-F31E64E261C4}" type="slidenum">
              <a:rPr lang="pl-PL" sz="1100">
                <a:latin typeface="Calibri Light" pitchFamily="34" charset="0"/>
                <a:cs typeface="+mn-cs"/>
              </a:rPr>
              <a:pPr algn="r">
                <a:defRPr/>
              </a:pPr>
              <a:t>‹#›</a:t>
            </a:fld>
            <a:endParaRPr lang="pl-PL" sz="1100" dirty="0">
              <a:latin typeface="Calibri Light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519827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1039657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559482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2079313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50000"/>
        </a:spcBef>
        <a:spcAft>
          <a:spcPct val="0"/>
        </a:spcAft>
        <a:buSzPct val="70000"/>
        <a:buFont typeface="Georgia" pitchFamily="18" charset="0"/>
        <a:defRPr sz="3200">
          <a:solidFill>
            <a:schemeClr val="tx1"/>
          </a:solidFill>
          <a:latin typeface="Calibri Light" pitchFamily="34" charset="0"/>
          <a:ea typeface="+mn-ea"/>
          <a:cs typeface="+mn-cs"/>
        </a:defRPr>
      </a:lvl1pPr>
      <a:lvl2pPr marL="938581" indent="-324893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»"/>
        <a:defRPr sz="2700">
          <a:solidFill>
            <a:schemeClr val="tx1"/>
          </a:solidFill>
          <a:latin typeface="Calibri Light" pitchFamily="34" charset="0"/>
        </a:defRPr>
      </a:lvl2pPr>
      <a:lvl3pPr marL="1402453" indent="-259915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–"/>
        <a:defRPr sz="2300">
          <a:solidFill>
            <a:schemeClr val="tx1"/>
          </a:solidFill>
          <a:latin typeface="Calibri Light" pitchFamily="34" charset="0"/>
        </a:defRPr>
      </a:lvl3pPr>
      <a:lvl4pPr marL="1866330" indent="-259915" algn="l" rtl="0" eaLnBrk="0" fontAlgn="base" hangingPunct="0">
        <a:spcBef>
          <a:spcPct val="50000"/>
        </a:spcBef>
        <a:spcAft>
          <a:spcPct val="0"/>
        </a:spcAft>
        <a:buChar char="–"/>
        <a:defRPr>
          <a:solidFill>
            <a:schemeClr val="tx1"/>
          </a:solidFill>
          <a:latin typeface="Calibri Light" pitchFamily="34" charset="0"/>
        </a:defRPr>
      </a:lvl4pPr>
      <a:lvl5pPr marL="2339230" indent="-259915" algn="l" rtl="0" eaLnBrk="0" fontAlgn="base" hangingPunct="0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Calibri Light" pitchFamily="34" charset="0"/>
        </a:defRPr>
      </a:lvl5pPr>
      <a:lvl6pPr marL="2859057" indent="-259915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378886" indent="-259915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898707" indent="-259915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418541" indent="-259915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10396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9827" algn="l" defTabSz="10396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9657" algn="l" defTabSz="10396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9482" algn="l" defTabSz="10396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9313" algn="l" defTabSz="10396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9143" algn="l" defTabSz="10396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8971" algn="l" defTabSz="10396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8799" algn="l" defTabSz="10396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8628" algn="l" defTabSz="10396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1402" y="208154"/>
            <a:ext cx="8746677" cy="63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002" tIns="52002" rIns="104002" bIns="520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016" y="1397608"/>
            <a:ext cx="9612630" cy="563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002" tIns="52002" rIns="104002" bIns="520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7339600"/>
            <a:ext cx="3382222" cy="2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002" tIns="52002" rIns="104002" bIns="52002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>
                <a:cs typeface="+mn-cs"/>
              </a:rPr>
              <a:t>KISIM, WIMiIP, AGH</a:t>
            </a:r>
            <a:endParaRPr lang="pl-PL">
              <a:cs typeface="+mn-cs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002" tIns="52002" rIns="104002" bIns="52002"/>
          <a:lstStyle/>
          <a:p>
            <a:pPr>
              <a:defRPr/>
            </a:pPr>
            <a:endParaRPr lang="pl-PL" sz="1800" dirty="0">
              <a:latin typeface="Calibri Light" pitchFamily="34" charset="0"/>
              <a:cs typeface="+mn-cs"/>
            </a:endParaRPr>
          </a:p>
        </p:txBody>
      </p:sp>
      <p:pic>
        <p:nvPicPr>
          <p:cNvPr id="41990" name="Picture 11" descr="logoAGH_bw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6095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002" tIns="52002" rIns="104002" bIns="52002"/>
          <a:lstStyle/>
          <a:p>
            <a:pPr>
              <a:defRPr/>
            </a:pPr>
            <a:endParaRPr lang="pl-PL" sz="1800" dirty="0">
              <a:latin typeface="Calibri Light" pitchFamily="34" charset="0"/>
              <a:cs typeface="+mn-cs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0133686" y="7269634"/>
            <a:ext cx="547014" cy="28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002" tIns="52002" rIns="104002" bIns="52002" anchor="b"/>
          <a:lstStyle/>
          <a:p>
            <a:pPr algn="r">
              <a:defRPr/>
            </a:pPr>
            <a:fld id="{ADE8423A-D1A3-4C6C-B643-F31E64E261C4}" type="slidenum">
              <a:rPr lang="pl-PL" sz="1100">
                <a:latin typeface="Calibri Light" pitchFamily="34" charset="0"/>
                <a:cs typeface="+mn-cs"/>
              </a:rPr>
              <a:pPr algn="r">
                <a:defRPr/>
              </a:pPr>
              <a:t>‹#›</a:t>
            </a:fld>
            <a:endParaRPr lang="pl-PL" sz="1100" dirty="0">
              <a:latin typeface="Calibri Light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520007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1040016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56002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208003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50000"/>
        </a:spcBef>
        <a:spcAft>
          <a:spcPct val="0"/>
        </a:spcAft>
        <a:buSzPct val="70000"/>
        <a:buFont typeface="Georgia" pitchFamily="18" charset="0"/>
        <a:defRPr sz="3200">
          <a:solidFill>
            <a:schemeClr val="tx1"/>
          </a:solidFill>
          <a:latin typeface="Calibri Light" pitchFamily="34" charset="0"/>
          <a:ea typeface="+mn-ea"/>
          <a:cs typeface="+mn-cs"/>
        </a:defRPr>
      </a:lvl1pPr>
      <a:lvl2pPr marL="938904" indent="-325004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»"/>
        <a:defRPr sz="2700">
          <a:solidFill>
            <a:schemeClr val="tx1"/>
          </a:solidFill>
          <a:latin typeface="Calibri Light" pitchFamily="34" charset="0"/>
        </a:defRPr>
      </a:lvl2pPr>
      <a:lvl3pPr marL="1402936" indent="-260004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–"/>
        <a:defRPr sz="2300">
          <a:solidFill>
            <a:schemeClr val="tx1"/>
          </a:solidFill>
          <a:latin typeface="Calibri Light" pitchFamily="34" charset="0"/>
        </a:defRPr>
      </a:lvl3pPr>
      <a:lvl4pPr marL="1866974" indent="-260004" algn="l" rtl="0" eaLnBrk="0" fontAlgn="base" hangingPunct="0">
        <a:spcBef>
          <a:spcPct val="50000"/>
        </a:spcBef>
        <a:spcAft>
          <a:spcPct val="0"/>
        </a:spcAft>
        <a:buChar char="–"/>
        <a:defRPr>
          <a:solidFill>
            <a:schemeClr val="tx1"/>
          </a:solidFill>
          <a:latin typeface="Calibri Light" pitchFamily="34" charset="0"/>
        </a:defRPr>
      </a:lvl4pPr>
      <a:lvl5pPr marL="2340036" indent="-260004" algn="l" rtl="0" eaLnBrk="0" fontAlgn="base" hangingPunct="0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Calibri Light" pitchFamily="34" charset="0"/>
        </a:defRPr>
      </a:lvl5pPr>
      <a:lvl6pPr marL="2860043" indent="-260004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380051" indent="-260004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900054" indent="-260004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420066" indent="-260004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10400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007" algn="l" defTabSz="10400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016" algn="l" defTabSz="10400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0020" algn="l" defTabSz="10400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0030" algn="l" defTabSz="10400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0040" algn="l" defTabSz="10400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048" algn="l" defTabSz="10400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0054" algn="l" defTabSz="10400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0063" algn="l" defTabSz="10400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1398" y="208154"/>
            <a:ext cx="8746677" cy="63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049" tIns="52026" rIns="104049" bIns="520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016" y="1397608"/>
            <a:ext cx="9612630" cy="563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049" tIns="52026" rIns="104049" bIns="520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7339600"/>
            <a:ext cx="3382222" cy="2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049" tIns="52026" rIns="104049" bIns="52026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>
                <a:cs typeface="+mn-cs"/>
              </a:rPr>
              <a:t>KISIM, WIMiIP, AGH</a:t>
            </a:r>
            <a:endParaRPr lang="pl-PL">
              <a:cs typeface="+mn-cs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049" tIns="52026" rIns="104049" bIns="52026"/>
          <a:lstStyle/>
          <a:p>
            <a:pPr>
              <a:defRPr/>
            </a:pPr>
            <a:endParaRPr lang="pl-PL" sz="1800" dirty="0">
              <a:latin typeface="Calibri Light" pitchFamily="34" charset="0"/>
              <a:cs typeface="+mn-cs"/>
            </a:endParaRPr>
          </a:p>
        </p:txBody>
      </p:sp>
      <p:pic>
        <p:nvPicPr>
          <p:cNvPr id="41990" name="Picture 11" descr="logoAGH_bw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6095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049" tIns="52026" rIns="104049" bIns="52026"/>
          <a:lstStyle/>
          <a:p>
            <a:pPr>
              <a:defRPr/>
            </a:pPr>
            <a:endParaRPr lang="pl-PL" sz="1800" dirty="0">
              <a:latin typeface="Calibri Light" pitchFamily="34" charset="0"/>
              <a:cs typeface="+mn-cs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0133686" y="7269634"/>
            <a:ext cx="547014" cy="28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049" tIns="52026" rIns="104049" bIns="52026" anchor="b"/>
          <a:lstStyle/>
          <a:p>
            <a:pPr algn="r">
              <a:defRPr/>
            </a:pPr>
            <a:fld id="{ADE8423A-D1A3-4C6C-B643-F31E64E261C4}" type="slidenum">
              <a:rPr lang="pl-PL" sz="1100">
                <a:latin typeface="Calibri Light" pitchFamily="34" charset="0"/>
                <a:cs typeface="+mn-cs"/>
              </a:rPr>
              <a:pPr algn="r">
                <a:defRPr/>
              </a:pPr>
              <a:t>‹#›</a:t>
            </a:fld>
            <a:endParaRPr lang="pl-PL" sz="1100" dirty="0">
              <a:latin typeface="Calibri Light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520246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1040495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56073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2080987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50000"/>
        </a:spcBef>
        <a:spcAft>
          <a:spcPct val="0"/>
        </a:spcAft>
        <a:buSzPct val="70000"/>
        <a:buFont typeface="Georgia" pitchFamily="18" charset="0"/>
        <a:defRPr sz="3200">
          <a:solidFill>
            <a:schemeClr val="tx1"/>
          </a:solidFill>
          <a:latin typeface="Calibri Light" pitchFamily="34" charset="0"/>
          <a:ea typeface="+mn-ea"/>
          <a:cs typeface="+mn-cs"/>
        </a:defRPr>
      </a:lvl1pPr>
      <a:lvl2pPr marL="939335" indent="-325154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»"/>
        <a:defRPr sz="2700">
          <a:solidFill>
            <a:schemeClr val="tx1"/>
          </a:solidFill>
          <a:latin typeface="Calibri Light" pitchFamily="34" charset="0"/>
        </a:defRPr>
      </a:lvl2pPr>
      <a:lvl3pPr marL="1403582" indent="-260124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–"/>
        <a:defRPr sz="2300">
          <a:solidFill>
            <a:schemeClr val="tx1"/>
          </a:solidFill>
          <a:latin typeface="Calibri Light" pitchFamily="34" charset="0"/>
        </a:defRPr>
      </a:lvl3pPr>
      <a:lvl4pPr marL="1867832" indent="-260124" algn="l" rtl="0" eaLnBrk="0" fontAlgn="base" hangingPunct="0">
        <a:spcBef>
          <a:spcPct val="50000"/>
        </a:spcBef>
        <a:spcAft>
          <a:spcPct val="0"/>
        </a:spcAft>
        <a:buChar char="–"/>
        <a:defRPr>
          <a:solidFill>
            <a:schemeClr val="tx1"/>
          </a:solidFill>
          <a:latin typeface="Calibri Light" pitchFamily="34" charset="0"/>
        </a:defRPr>
      </a:lvl4pPr>
      <a:lvl5pPr marL="2341113" indent="-260124" algn="l" rtl="0" eaLnBrk="0" fontAlgn="base" hangingPunct="0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Calibri Light" pitchFamily="34" charset="0"/>
        </a:defRPr>
      </a:lvl5pPr>
      <a:lvl6pPr marL="2861359" indent="-260124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381606" indent="-260124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901850" indent="-260124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422099" indent="-260124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1040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246" algn="l" defTabSz="1040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495" algn="l" defTabSz="1040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0738" algn="l" defTabSz="1040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0987" algn="l" defTabSz="1040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1235" algn="l" defTabSz="1040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1484" algn="l" defTabSz="1040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1729" algn="l" defTabSz="1040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1976" algn="l" defTabSz="1040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1389" y="208154"/>
            <a:ext cx="8746677" cy="63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133" tIns="52067" rIns="104133" bIns="520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016" y="1397608"/>
            <a:ext cx="9612630" cy="563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133" tIns="52067" rIns="104133" bIns="520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7339600"/>
            <a:ext cx="3382222" cy="2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133" tIns="52067" rIns="104133" bIns="52067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>
                <a:cs typeface="+mn-cs"/>
              </a:rPr>
              <a:t>KISIM, WIMiIP, AGH</a:t>
            </a:r>
            <a:endParaRPr lang="pl-PL">
              <a:cs typeface="+mn-cs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133" tIns="52067" rIns="104133" bIns="52067"/>
          <a:lstStyle/>
          <a:p>
            <a:pPr>
              <a:defRPr/>
            </a:pPr>
            <a:endParaRPr lang="pl-PL" sz="1800" dirty="0">
              <a:latin typeface="Calibri Light" pitchFamily="34" charset="0"/>
              <a:cs typeface="+mn-cs"/>
            </a:endParaRPr>
          </a:p>
        </p:txBody>
      </p:sp>
      <p:pic>
        <p:nvPicPr>
          <p:cNvPr id="41990" name="Picture 11" descr="logoAGH_bw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6095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133" tIns="52067" rIns="104133" bIns="52067"/>
          <a:lstStyle/>
          <a:p>
            <a:pPr>
              <a:defRPr/>
            </a:pPr>
            <a:endParaRPr lang="pl-PL" sz="1800" dirty="0">
              <a:latin typeface="Calibri Light" pitchFamily="34" charset="0"/>
              <a:cs typeface="+mn-cs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0133686" y="7269634"/>
            <a:ext cx="547014" cy="28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133" tIns="52067" rIns="104133" bIns="52067" anchor="b"/>
          <a:lstStyle/>
          <a:p>
            <a:pPr algn="r">
              <a:defRPr/>
            </a:pPr>
            <a:fld id="{ADE8423A-D1A3-4C6C-B643-F31E64E261C4}" type="slidenum">
              <a:rPr lang="pl-PL" sz="1100">
                <a:latin typeface="Calibri Light" pitchFamily="34" charset="0"/>
                <a:cs typeface="+mn-cs"/>
              </a:rPr>
              <a:pPr algn="r">
                <a:defRPr/>
              </a:pPr>
              <a:t>‹#›</a:t>
            </a:fld>
            <a:endParaRPr lang="pl-PL" sz="1100" dirty="0">
              <a:latin typeface="Calibri Light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520665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1041332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561995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2082662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50000"/>
        </a:spcBef>
        <a:spcAft>
          <a:spcPct val="0"/>
        </a:spcAft>
        <a:buSzPct val="70000"/>
        <a:buFont typeface="Georgia" pitchFamily="18" charset="0"/>
        <a:defRPr sz="3200">
          <a:solidFill>
            <a:schemeClr val="tx1"/>
          </a:solidFill>
          <a:latin typeface="Calibri Light" pitchFamily="34" charset="0"/>
          <a:ea typeface="+mn-ea"/>
          <a:cs typeface="+mn-cs"/>
        </a:defRPr>
      </a:lvl1pPr>
      <a:lvl2pPr marL="940091" indent="-325415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»"/>
        <a:defRPr sz="2700">
          <a:solidFill>
            <a:schemeClr val="tx1"/>
          </a:solidFill>
          <a:latin typeface="Calibri Light" pitchFamily="34" charset="0"/>
        </a:defRPr>
      </a:lvl2pPr>
      <a:lvl3pPr marL="1404713" indent="-260333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–"/>
        <a:defRPr sz="2300">
          <a:solidFill>
            <a:schemeClr val="tx1"/>
          </a:solidFill>
          <a:latin typeface="Calibri Light" pitchFamily="34" charset="0"/>
        </a:defRPr>
      </a:lvl3pPr>
      <a:lvl4pPr marL="1869335" indent="-260333" algn="l" rtl="0" eaLnBrk="0" fontAlgn="base" hangingPunct="0">
        <a:spcBef>
          <a:spcPct val="50000"/>
        </a:spcBef>
        <a:spcAft>
          <a:spcPct val="0"/>
        </a:spcAft>
        <a:buChar char="–"/>
        <a:defRPr>
          <a:solidFill>
            <a:schemeClr val="tx1"/>
          </a:solidFill>
          <a:latin typeface="Calibri Light" pitchFamily="34" charset="0"/>
        </a:defRPr>
      </a:lvl4pPr>
      <a:lvl5pPr marL="2342997" indent="-260333" algn="l" rtl="0" eaLnBrk="0" fontAlgn="base" hangingPunct="0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Calibri Light" pitchFamily="34" charset="0"/>
        </a:defRPr>
      </a:lvl5pPr>
      <a:lvl6pPr marL="2863662" indent="-260333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384327" indent="-260333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904993" indent="-260333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425659" indent="-260333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10413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665" algn="l" defTabSz="10413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1332" algn="l" defTabSz="10413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1995" algn="l" defTabSz="10413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2662" algn="l" defTabSz="10413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3330" algn="l" defTabSz="10413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3997" algn="l" defTabSz="10413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4660" algn="l" defTabSz="10413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5327" algn="l" defTabSz="10413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1382" y="208154"/>
            <a:ext cx="8746677" cy="63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05" tIns="52103" rIns="104205" bIns="521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016" y="1397604"/>
            <a:ext cx="9612630" cy="563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05" tIns="52103" rIns="104205" bIns="521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7339600"/>
            <a:ext cx="3382222" cy="2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5" tIns="52103" rIns="104205" bIns="52103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>
                <a:cs typeface="+mn-cs"/>
              </a:rPr>
              <a:t>KISIM, WIMiIP, AGH</a:t>
            </a:r>
            <a:endParaRPr lang="pl-PL">
              <a:cs typeface="+mn-cs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1080999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205" tIns="52103" rIns="104205" bIns="52103"/>
          <a:lstStyle/>
          <a:p>
            <a:pPr>
              <a:defRPr/>
            </a:pPr>
            <a:endParaRPr lang="pl-PL" sz="1800">
              <a:latin typeface="Calibri Light" pitchFamily="34" charset="0"/>
              <a:cs typeface="+mn-cs"/>
            </a:endParaRPr>
          </a:p>
        </p:txBody>
      </p:sp>
      <p:pic>
        <p:nvPicPr>
          <p:cNvPr id="41990" name="Picture 11" descr="logoAGH_bw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6092" y="127692"/>
            <a:ext cx="430195" cy="79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0" y="7269633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104205" tIns="52103" rIns="104205" bIns="52103"/>
          <a:lstStyle/>
          <a:p>
            <a:pPr>
              <a:defRPr/>
            </a:pPr>
            <a:endParaRPr lang="pl-PL" sz="1800">
              <a:latin typeface="Calibri Light" pitchFamily="34" charset="0"/>
              <a:cs typeface="+mn-cs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0133686" y="7269633"/>
            <a:ext cx="547014" cy="28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05" tIns="52103" rIns="104205" bIns="52103" anchor="b"/>
          <a:lstStyle/>
          <a:p>
            <a:pPr algn="r">
              <a:defRPr/>
            </a:pPr>
            <a:fld id="{ADE8423A-D1A3-4C6C-B643-F31E64E261C4}" type="slidenum">
              <a:rPr lang="pl-PL" sz="1100">
                <a:latin typeface="Calibri Light" pitchFamily="34" charset="0"/>
                <a:cs typeface="+mn-cs"/>
              </a:rPr>
              <a:pPr algn="r">
                <a:defRPr/>
              </a:pPr>
              <a:t>‹#›</a:t>
            </a:fld>
            <a:endParaRPr lang="pl-PL" sz="1100">
              <a:latin typeface="Calibri Light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521025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104205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563075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20841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50000"/>
        </a:spcBef>
        <a:spcAft>
          <a:spcPct val="0"/>
        </a:spcAft>
        <a:buSzPct val="70000"/>
        <a:buFont typeface="Georgia" pitchFamily="18" charset="0"/>
        <a:defRPr sz="3200">
          <a:solidFill>
            <a:schemeClr val="tx1"/>
          </a:solidFill>
          <a:latin typeface="Calibri Light" pitchFamily="34" charset="0"/>
          <a:ea typeface="+mn-ea"/>
          <a:cs typeface="+mn-cs"/>
        </a:defRPr>
      </a:lvl1pPr>
      <a:lvl2pPr marL="940740" indent="-325641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»"/>
        <a:defRPr sz="2700">
          <a:solidFill>
            <a:schemeClr val="tx1"/>
          </a:solidFill>
          <a:latin typeface="Calibri Light" pitchFamily="34" charset="0"/>
        </a:defRPr>
      </a:lvl2pPr>
      <a:lvl3pPr marL="1405683" indent="-260513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–"/>
        <a:defRPr sz="2300">
          <a:solidFill>
            <a:schemeClr val="tx1"/>
          </a:solidFill>
          <a:latin typeface="Calibri Light" pitchFamily="34" charset="0"/>
        </a:defRPr>
      </a:lvl3pPr>
      <a:lvl4pPr marL="1870625" indent="-260513" algn="l" rtl="0" eaLnBrk="0" fontAlgn="base" hangingPunct="0">
        <a:spcBef>
          <a:spcPct val="50000"/>
        </a:spcBef>
        <a:spcAft>
          <a:spcPct val="0"/>
        </a:spcAft>
        <a:buChar char="–"/>
        <a:defRPr>
          <a:solidFill>
            <a:schemeClr val="tx1"/>
          </a:solidFill>
          <a:latin typeface="Calibri Light" pitchFamily="34" charset="0"/>
        </a:defRPr>
      </a:lvl4pPr>
      <a:lvl5pPr marL="2344613" indent="-260513" algn="l" rtl="0" eaLnBrk="0" fontAlgn="base" hangingPunct="0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Calibri Light" pitchFamily="34" charset="0"/>
        </a:defRPr>
      </a:lvl5pPr>
      <a:lvl6pPr marL="2865638" indent="-260513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386663" indent="-260513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907688" indent="-260513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428714" indent="-260513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10420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025" algn="l" defTabSz="10420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050" algn="l" defTabSz="10420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075" algn="l" defTabSz="10420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4100" algn="l" defTabSz="10420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5126" algn="l" defTabSz="10420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151" algn="l" defTabSz="10420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7176" algn="l" defTabSz="10420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8201" algn="l" defTabSz="10420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803276" y="177821"/>
            <a:ext cx="9505950" cy="576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2032" tIns="52032" rIns="52032" bIns="52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371476" y="1257300"/>
            <a:ext cx="9864724" cy="5905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2032" tIns="52032" rIns="52032" bIns="52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pl-PL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pl-PL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pl-PL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pl-PL" smtClean="0">
                <a:sym typeface="Arial" pitchFamily="34" charset="0"/>
              </a:rPr>
              <a:t>Fifth level</a:t>
            </a:r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 flipV="1">
            <a:off x="0" y="879475"/>
            <a:ext cx="106807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lIns="91242" tIns="45619" rIns="91242" bIns="45619"/>
          <a:lstStyle/>
          <a:p>
            <a:pPr>
              <a:defRPr/>
            </a:pPr>
            <a:endParaRPr lang="pl-PL" sz="3600" dirty="0">
              <a:latin typeface="Calibri Light" pitchFamily="34" charset="0"/>
            </a:endParaRPr>
          </a:p>
        </p:txBody>
      </p:sp>
      <p:pic>
        <p:nvPicPr>
          <p:cNvPr id="1029" name="Picture 11" descr="logoAGH_bw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0" y="60345"/>
            <a:ext cx="3683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</p:sldLayoutIdLst>
  <p:hf hdr="0" ftr="0" dt="0"/>
  <p:txStyles>
    <p:titleStyle>
      <a:lvl1pPr algn="ctr" defTabSz="1040713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1pPr>
      <a:lvl2pPr algn="ctr" defTabSz="1040713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2pPr>
      <a:lvl3pPr algn="ctr" defTabSz="1040713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3pPr>
      <a:lvl4pPr algn="ctr" defTabSz="1040713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4pPr>
      <a:lvl5pPr algn="ctr" defTabSz="1040713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5pPr>
      <a:lvl6pPr marL="456204" algn="ctr" defTabSz="1040713" rtl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2400" algn="ctr" defTabSz="1040713" rtl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68607" algn="ctr" defTabSz="1040713" rtl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4810" algn="ctr" defTabSz="1040713" rtl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lvl1pPr marL="535406" indent="-535406" algn="l" defTabSz="1040713" rtl="0" eaLnBrk="0" fontAlgn="base" hangingPunct="0">
        <a:spcBef>
          <a:spcPts val="800"/>
        </a:spcBef>
        <a:spcAft>
          <a:spcPct val="0"/>
        </a:spcAft>
        <a:buSzPct val="100000"/>
        <a:buFont typeface="Calibri" pitchFamily="34" charset="0"/>
        <a:buChar char="―"/>
        <a:defRPr sz="3600" kern="12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1pPr>
      <a:lvl2pPr marL="885475" indent="-365912" algn="l" defTabSz="1040713" rtl="0" eaLnBrk="0" fontAlgn="base" hangingPunct="0">
        <a:spcBef>
          <a:spcPts val="800"/>
        </a:spcBef>
        <a:spcAft>
          <a:spcPct val="0"/>
        </a:spcAft>
        <a:buSzPct val="100000"/>
        <a:buFont typeface="Symbol" pitchFamily="18" charset="2"/>
        <a:buChar char=""/>
        <a:defRPr sz="3600" kern="12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2pPr>
      <a:lvl3pPr marL="1386031" indent="-345318" algn="l" defTabSz="1040713" rtl="0" eaLnBrk="0" fontAlgn="base" hangingPunct="0">
        <a:spcBef>
          <a:spcPts val="800"/>
        </a:spcBef>
        <a:spcAft>
          <a:spcPct val="0"/>
        </a:spcAft>
        <a:buSzPct val="50000"/>
        <a:buFont typeface="Symbol" pitchFamily="18" charset="2"/>
        <a:buChar char=""/>
        <a:defRPr sz="3600" kern="12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3pPr>
      <a:lvl4pPr marL="1968958" indent="-408681" algn="l" defTabSz="1040713" rtl="0" eaLnBrk="0" fontAlgn="base" hangingPunct="0">
        <a:spcBef>
          <a:spcPts val="800"/>
        </a:spcBef>
        <a:spcAft>
          <a:spcPct val="0"/>
        </a:spcAft>
        <a:buSzPct val="50000"/>
        <a:buChar char="–"/>
        <a:defRPr sz="3600" kern="12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4pPr>
      <a:lvl5pPr marL="2600988" indent="-519565" algn="l" defTabSz="1040713" rtl="0" eaLnBrk="0" fontAlgn="base" hangingPunct="0">
        <a:spcBef>
          <a:spcPts val="800"/>
        </a:spcBef>
        <a:spcAft>
          <a:spcPct val="0"/>
        </a:spcAft>
        <a:buSzPct val="50000"/>
        <a:buFont typeface="Calibri" pitchFamily="34" charset="0"/>
        <a:buChar char="→"/>
        <a:defRPr sz="3600" kern="1200">
          <a:solidFill>
            <a:srgbClr val="000000"/>
          </a:solidFill>
          <a:latin typeface="Calibri Light" pitchFamily="34" charset="0"/>
          <a:ea typeface="Calibri Light" pitchFamily="34" charset="0"/>
          <a:cs typeface="Lucida Sans Unicode" pitchFamily="34" charset="0"/>
          <a:sym typeface="Arial" pitchFamily="34" charset="0"/>
        </a:defRPr>
      </a:lvl5pPr>
      <a:lvl6pPr marL="2509114" indent="-228102" algn="l" defTabSz="912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312" indent="-228102" algn="l" defTabSz="912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518" indent="-228102" algn="l" defTabSz="912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720" indent="-228102" algn="l" defTabSz="912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4" algn="l" defTabSz="91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00" algn="l" defTabSz="91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07" algn="l" defTabSz="91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10" algn="l" defTabSz="91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13" algn="l" defTabSz="91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13" algn="l" defTabSz="91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21" algn="l" defTabSz="91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19" algn="l" defTabSz="91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4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oleObject" Target="../embeddings/oleObject1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oleObject" Target="../embeddings/oleObject2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80700" cy="759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44758" y="3417889"/>
            <a:ext cx="6983413" cy="895350"/>
          </a:xfrm>
        </p:spPr>
        <p:txBody>
          <a:bodyPr/>
          <a:lstStyle/>
          <a:p>
            <a:pPr eaLnBrk="1" hangingPunct="1"/>
            <a:r>
              <a:rPr lang="pl-PL" sz="6000" dirty="0" smtClean="0"/>
              <a:t>Eksploracja Danych	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no </a:t>
            </a:r>
            <a:r>
              <a:rPr lang="pl-PL" dirty="0" err="1" smtClean="0"/>
              <a:t>human</a:t>
            </a:r>
            <a:r>
              <a:rPr lang="pl-PL" dirty="0" smtClean="0"/>
              <a:t>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7900" y="1715354"/>
            <a:ext cx="5467107" cy="5474608"/>
          </a:xfrm>
        </p:spPr>
        <p:txBody>
          <a:bodyPr/>
          <a:lstStyle/>
          <a:p>
            <a:pPr marL="413286" indent="-413286">
              <a:buFont typeface="Arial" pitchFamily="34" charset="0"/>
              <a:buChar char="•"/>
            </a:pPr>
            <a:r>
              <a:rPr lang="pl-PL" dirty="0" smtClean="0"/>
              <a:t>auto - </a:t>
            </a:r>
            <a:r>
              <a:rPr lang="pl-PL" dirty="0" err="1" smtClean="0"/>
              <a:t>Autonomous</a:t>
            </a:r>
            <a:r>
              <a:rPr lang="pl-PL" dirty="0" smtClean="0"/>
              <a:t> car /</a:t>
            </a:r>
          </a:p>
          <a:p>
            <a:pPr marL="1351773" lvl="1" indent="-413286">
              <a:buFont typeface="Arial" pitchFamily="34" charset="0"/>
              <a:buChar char="•"/>
            </a:pPr>
            <a:r>
              <a:rPr lang="pl-PL" dirty="0" err="1" smtClean="0"/>
              <a:t>Navya</a:t>
            </a:r>
            <a:r>
              <a:rPr lang="pl-PL" dirty="0" smtClean="0"/>
              <a:t>, </a:t>
            </a:r>
            <a:r>
              <a:rPr lang="pl-PL" dirty="0" err="1" smtClean="0"/>
              <a:t>Uber</a:t>
            </a:r>
            <a:r>
              <a:rPr lang="pl-PL" dirty="0" smtClean="0"/>
              <a:t>, Tesla, </a:t>
            </a:r>
            <a:br>
              <a:rPr lang="pl-PL" dirty="0" smtClean="0"/>
            </a:br>
            <a:r>
              <a:rPr lang="pl-PL" dirty="0" smtClean="0"/>
              <a:t>Mercedes, Google…</a:t>
            </a:r>
          </a:p>
          <a:p>
            <a:pPr marL="413286" indent="-413286">
              <a:buFont typeface="Arial" pitchFamily="34" charset="0"/>
              <a:buChar char="•"/>
            </a:pPr>
            <a:r>
              <a:rPr lang="pl-PL" dirty="0" err="1" smtClean="0"/>
              <a:t>robots</a:t>
            </a:r>
            <a:r>
              <a:rPr lang="pl-PL" dirty="0" smtClean="0"/>
              <a:t> / </a:t>
            </a:r>
          </a:p>
          <a:p>
            <a:pPr marL="1351773" lvl="1" indent="-413286">
              <a:buFont typeface="Arial" pitchFamily="34" charset="0"/>
              <a:buChar char="•"/>
            </a:pPr>
            <a:r>
              <a:rPr lang="pl-PL" dirty="0" smtClean="0"/>
              <a:t>Ross, </a:t>
            </a:r>
          </a:p>
          <a:p>
            <a:pPr marL="1351773" lvl="1" indent="-413286">
              <a:buFont typeface="Arial" pitchFamily="34" charset="0"/>
              <a:buChar char="•"/>
            </a:pPr>
            <a:r>
              <a:rPr lang="pl-PL" dirty="0" smtClean="0"/>
              <a:t>IBM Watson, </a:t>
            </a:r>
            <a:r>
              <a:rPr lang="pl-PL" dirty="0" err="1" smtClean="0"/>
              <a:t>Eve</a:t>
            </a:r>
            <a:endParaRPr lang="pl-PL" dirty="0" smtClean="0"/>
          </a:p>
          <a:p>
            <a:pPr marL="1351773" lvl="1" indent="-413286">
              <a:buFont typeface="Arial" pitchFamily="34" charset="0"/>
              <a:buChar char="•"/>
            </a:pPr>
            <a:r>
              <a:rPr lang="pl-PL" dirty="0" smtClean="0"/>
              <a:t>Baxter,</a:t>
            </a:r>
          </a:p>
          <a:p>
            <a:pPr marL="1351773" lvl="1" indent="-413286">
              <a:buFont typeface="Arial" pitchFamily="34" charset="0"/>
              <a:buChar char="•"/>
            </a:pPr>
            <a:r>
              <a:rPr lang="pl-PL" dirty="0" smtClean="0"/>
              <a:t>Sophia, Fran </a:t>
            </a:r>
            <a:r>
              <a:rPr lang="pl-PL" dirty="0" err="1" smtClean="0"/>
              <a:t>Pepper</a:t>
            </a:r>
            <a:endParaRPr lang="pl-PL" dirty="0" smtClean="0"/>
          </a:p>
          <a:p>
            <a:pPr marL="1351773" lvl="1" indent="-413286">
              <a:buFont typeface="Arial" pitchFamily="34" charset="0"/>
              <a:buChar char="•"/>
            </a:pPr>
            <a:r>
              <a:rPr lang="pl-PL" dirty="0" err="1" smtClean="0"/>
              <a:t>Emily</a:t>
            </a:r>
            <a:r>
              <a:rPr lang="pl-PL" dirty="0" smtClean="0"/>
              <a:t> </a:t>
            </a:r>
            <a:r>
              <a:rPr lang="pl-PL" dirty="0" err="1" smtClean="0"/>
              <a:t>Howel</a:t>
            </a:r>
            <a:endParaRPr lang="pl-PL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9662" y="1239302"/>
            <a:ext cx="4001293" cy="21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AutoShape 4" descr="Znalezione obrazy dla zapytania robot uzyskał obywatelstwo"/>
          <p:cNvSpPr>
            <a:spLocks noChangeAspect="1" noChangeArrowheads="1"/>
          </p:cNvSpPr>
          <p:nvPr/>
        </p:nvSpPr>
        <p:spPr bwMode="auto">
          <a:xfrm>
            <a:off x="181720" y="-159177"/>
            <a:ext cx="356023" cy="335846"/>
          </a:xfrm>
          <a:prstGeom prst="rect">
            <a:avLst/>
          </a:prstGeom>
          <a:noFill/>
        </p:spPr>
        <p:txBody>
          <a:bodyPr vert="horz" wrap="square" lIns="103954" tIns="51979" rIns="103954" bIns="51979" numCol="1" anchor="t" anchorCtr="0" compatLnSpc="1">
            <a:prstTxWarp prst="textNoShape">
              <a:avLst/>
            </a:prstTxWarp>
          </a:bodyPr>
          <a:lstStyle/>
          <a:p>
            <a:endParaRPr lang="pl-PL" sz="2100" dirty="0">
              <a:latin typeface="Arial" charset="0"/>
              <a:cs typeface="+mn-cs"/>
            </a:endParaRPr>
          </a:p>
        </p:txBody>
      </p:sp>
      <p:sp>
        <p:nvSpPr>
          <p:cNvPr id="2054" name="AutoShape 6" descr="Znalezione obrazy dla zapytania robot uzyskał obywatelstwo"/>
          <p:cNvSpPr>
            <a:spLocks noChangeAspect="1" noChangeArrowheads="1"/>
          </p:cNvSpPr>
          <p:nvPr/>
        </p:nvSpPr>
        <p:spPr bwMode="auto">
          <a:xfrm>
            <a:off x="181720" y="-159177"/>
            <a:ext cx="356023" cy="335846"/>
          </a:xfrm>
          <a:prstGeom prst="rect">
            <a:avLst/>
          </a:prstGeom>
          <a:noFill/>
        </p:spPr>
        <p:txBody>
          <a:bodyPr vert="horz" wrap="square" lIns="103954" tIns="51979" rIns="103954" bIns="51979" numCol="1" anchor="t" anchorCtr="0" compatLnSpc="1">
            <a:prstTxWarp prst="textNoShape">
              <a:avLst/>
            </a:prstTxWarp>
          </a:bodyPr>
          <a:lstStyle/>
          <a:p>
            <a:endParaRPr lang="pl-PL" sz="2100" dirty="0">
              <a:latin typeface="Arial" charset="0"/>
              <a:cs typeface="+mn-cs"/>
            </a:endParaRPr>
          </a:p>
        </p:txBody>
      </p:sp>
      <p:sp>
        <p:nvSpPr>
          <p:cNvPr id="2056" name="AutoShape 8" descr="Znalezione obrazy dla zapytania robot uzyskał obywatelstwo"/>
          <p:cNvSpPr>
            <a:spLocks noChangeAspect="1" noChangeArrowheads="1"/>
          </p:cNvSpPr>
          <p:nvPr/>
        </p:nvSpPr>
        <p:spPr bwMode="auto">
          <a:xfrm>
            <a:off x="181720" y="-159177"/>
            <a:ext cx="356023" cy="335846"/>
          </a:xfrm>
          <a:prstGeom prst="rect">
            <a:avLst/>
          </a:prstGeom>
          <a:noFill/>
        </p:spPr>
        <p:txBody>
          <a:bodyPr vert="horz" wrap="square" lIns="103954" tIns="51979" rIns="103954" bIns="51979" numCol="1" anchor="t" anchorCtr="0" compatLnSpc="1">
            <a:prstTxWarp prst="textNoShape">
              <a:avLst/>
            </a:prstTxWarp>
          </a:bodyPr>
          <a:lstStyle/>
          <a:p>
            <a:endParaRPr lang="pl-PL" sz="2100" dirty="0">
              <a:latin typeface="Arial" charset="0"/>
              <a:cs typeface="+mn-cs"/>
            </a:endParaRPr>
          </a:p>
        </p:txBody>
      </p:sp>
      <p:sp>
        <p:nvSpPr>
          <p:cNvPr id="2058" name="AutoShape 10" descr="Znalezione obrazy dla zapytania robot uzyskał obywatelstwo"/>
          <p:cNvSpPr>
            <a:spLocks noChangeAspect="1" noChangeArrowheads="1"/>
          </p:cNvSpPr>
          <p:nvPr/>
        </p:nvSpPr>
        <p:spPr bwMode="auto">
          <a:xfrm>
            <a:off x="181720" y="-159177"/>
            <a:ext cx="356023" cy="335846"/>
          </a:xfrm>
          <a:prstGeom prst="rect">
            <a:avLst/>
          </a:prstGeom>
          <a:noFill/>
        </p:spPr>
        <p:txBody>
          <a:bodyPr vert="horz" wrap="square" lIns="103954" tIns="51979" rIns="103954" bIns="51979" numCol="1" anchor="t" anchorCtr="0" compatLnSpc="1">
            <a:prstTxWarp prst="textNoShape">
              <a:avLst/>
            </a:prstTxWarp>
          </a:bodyPr>
          <a:lstStyle/>
          <a:p>
            <a:endParaRPr lang="pl-PL" sz="2100" dirty="0">
              <a:latin typeface="Arial" charset="0"/>
              <a:cs typeface="+mn-cs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5006" y="3540228"/>
            <a:ext cx="3693742" cy="159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7740" y="4571672"/>
            <a:ext cx="2521108" cy="208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zaokrąglony 13"/>
          <p:cNvSpPr/>
          <p:nvPr/>
        </p:nvSpPr>
        <p:spPr>
          <a:xfrm>
            <a:off x="6093891" y="6894610"/>
            <a:ext cx="4115805" cy="5247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03954" tIns="51979" rIns="103954" bIns="51979">
            <a:spAutoFit/>
          </a:bodyPr>
          <a:lstStyle/>
          <a:p>
            <a:pPr algn="ctr"/>
            <a:r>
              <a:rPr lang="pl-PL" dirty="0">
                <a:solidFill>
                  <a:srgbClr val="000000"/>
                </a:solidFill>
                <a:latin typeface="Calibri Light" pitchFamily="34" charset="0"/>
              </a:rPr>
              <a:t>video: </a:t>
            </a:r>
            <a:r>
              <a:rPr lang="en-US" dirty="0">
                <a:solidFill>
                  <a:srgbClr val="000000"/>
                </a:solidFill>
                <a:latin typeface="Calibri Light" pitchFamily="34" charset="0"/>
              </a:rPr>
              <a:t>Humans Need Not Apply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dirty="0" smtClean="0"/>
              <a:t>Zagadnienia AI wg prof. Ducha</a:t>
            </a: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050773" y="1159965"/>
            <a:ext cx="9154860" cy="5709196"/>
            <a:chOff x="113" y="0"/>
            <a:chExt cx="6086" cy="3997"/>
          </a:xfrm>
        </p:grpSpPr>
        <p:sp>
          <p:nvSpPr>
            <p:cNvPr id="37893" name="Oval 2"/>
            <p:cNvSpPr>
              <a:spLocks noChangeArrowheads="1"/>
            </p:cNvSpPr>
            <p:nvPr/>
          </p:nvSpPr>
          <p:spPr bwMode="auto">
            <a:xfrm>
              <a:off x="1536" y="1872"/>
              <a:ext cx="2736" cy="105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sp>
          <p:nvSpPr>
            <p:cNvPr id="37894" name="Text Box 3"/>
            <p:cNvSpPr txBox="1">
              <a:spLocks noChangeArrowheads="1"/>
            </p:cNvSpPr>
            <p:nvPr/>
          </p:nvSpPr>
          <p:spPr bwMode="auto">
            <a:xfrm>
              <a:off x="1790" y="1944"/>
              <a:ext cx="2256" cy="1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C</a:t>
              </a:r>
              <a:r>
                <a:rPr lang="pl-PL" sz="2100" dirty="0" err="1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omputational</a:t>
              </a: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 </a:t>
              </a:r>
              <a:r>
                <a:rPr lang="en-US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I</a:t>
              </a: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 </a:t>
              </a:r>
              <a:r>
                <a:rPr lang="pl-PL" sz="2100" dirty="0" err="1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ntelligence</a:t>
              </a: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 - </a:t>
              </a: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numeryczne</a:t>
              </a:r>
              <a:b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</a:br>
              <a:r>
                <a:rPr lang="pl-PL" sz="2100" dirty="0">
                  <a:solidFill>
                    <a:srgbClr val="FFFF00"/>
                  </a:solidFill>
                  <a:latin typeface="Calibri Light" pitchFamily="34" charset="0"/>
                  <a:cs typeface="+mn-cs"/>
                </a:rPr>
                <a:t>Dane</a:t>
              </a:r>
              <a:r>
                <a:rPr lang="en-US" sz="2100" dirty="0">
                  <a:solidFill>
                    <a:srgbClr val="FFFF00"/>
                  </a:solidFill>
                  <a:latin typeface="Calibri Light" pitchFamily="34" charset="0"/>
                  <a:cs typeface="+mn-cs"/>
                </a:rPr>
                <a:t> + </a:t>
              </a:r>
              <a:r>
                <a:rPr lang="pl-PL" sz="2100" dirty="0">
                  <a:solidFill>
                    <a:srgbClr val="FFFF00"/>
                  </a:solidFill>
                  <a:latin typeface="Calibri Light" pitchFamily="34" charset="0"/>
                  <a:cs typeface="+mn-cs"/>
                </a:rPr>
                <a:t>Wiedza</a:t>
              </a:r>
              <a:r>
                <a:rPr lang="en-US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/>
              </a:r>
              <a:br>
                <a:rPr lang="en-US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</a:br>
              <a:r>
                <a:rPr lang="en-US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A</a:t>
              </a:r>
              <a:r>
                <a:rPr lang="pl-PL" sz="2100" dirty="0" err="1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rtificial</a:t>
              </a: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 </a:t>
              </a:r>
              <a:r>
                <a:rPr lang="en-US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I</a:t>
              </a: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 </a:t>
              </a:r>
              <a:r>
                <a:rPr lang="pl-PL" sz="2100" dirty="0" err="1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ntelligence</a:t>
              </a: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 - </a:t>
              </a: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symboliczne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014" y="0"/>
              <a:ext cx="1203" cy="688"/>
              <a:chOff x="4531" y="300"/>
              <a:chExt cx="1225" cy="720"/>
            </a:xfrm>
          </p:grpSpPr>
          <p:sp>
            <p:nvSpPr>
              <p:cNvPr id="37940" name="Oval 6"/>
              <p:cNvSpPr>
                <a:spLocks noChangeArrowheads="1"/>
              </p:cNvSpPr>
              <p:nvPr/>
            </p:nvSpPr>
            <p:spPr bwMode="auto">
              <a:xfrm>
                <a:off x="4535" y="300"/>
                <a:ext cx="1174" cy="720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2100" dirty="0">
                  <a:latin typeface="Calibri Light" pitchFamily="34" charset="0"/>
                  <a:cs typeface="+mn-cs"/>
                </a:endParaRPr>
              </a:p>
            </p:txBody>
          </p:sp>
          <p:sp>
            <p:nvSpPr>
              <p:cNvPr id="37941" name="Text Box 7"/>
              <p:cNvSpPr txBox="1">
                <a:spLocks noChangeArrowheads="1"/>
              </p:cNvSpPr>
              <p:nvPr/>
            </p:nvSpPr>
            <p:spPr bwMode="auto">
              <a:xfrm>
                <a:off x="4531" y="416"/>
                <a:ext cx="1225" cy="5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  <a:t>Soft </a:t>
                </a:r>
                <a: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  <a:t/>
                </a:r>
                <a:b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</a:br>
                <a:r>
                  <a:rPr lang="en-US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  <a:t>Computing</a:t>
                </a:r>
                <a:endPara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endParaRPr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018" y="890"/>
              <a:ext cx="1264" cy="720"/>
              <a:chOff x="2064" y="799"/>
              <a:chExt cx="1264" cy="720"/>
            </a:xfrm>
          </p:grpSpPr>
          <p:sp>
            <p:nvSpPr>
              <p:cNvPr id="37938" name="Oval 13"/>
              <p:cNvSpPr>
                <a:spLocks noChangeArrowheads="1"/>
              </p:cNvSpPr>
              <p:nvPr/>
            </p:nvSpPr>
            <p:spPr bwMode="auto">
              <a:xfrm>
                <a:off x="2064" y="799"/>
                <a:ext cx="1264" cy="720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2100" dirty="0">
                  <a:latin typeface="Calibri Light" pitchFamily="34" charset="0"/>
                  <a:cs typeface="+mn-cs"/>
                </a:endParaRPr>
              </a:p>
            </p:txBody>
          </p:sp>
          <p:sp>
            <p:nvSpPr>
              <p:cNvPr id="37939" name="Text Box 14"/>
              <p:cNvSpPr txBox="1">
                <a:spLocks noChangeArrowheads="1"/>
              </p:cNvSpPr>
              <p:nvPr/>
            </p:nvSpPr>
            <p:spPr bwMode="auto">
              <a:xfrm>
                <a:off x="2172" y="909"/>
                <a:ext cx="1084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  <a:t>Sieci neuronowe</a:t>
                </a:r>
              </a:p>
            </p:txBody>
          </p:sp>
        </p:grpSp>
        <p:sp>
          <p:nvSpPr>
            <p:cNvPr id="37900" name="Line 15"/>
            <p:cNvSpPr>
              <a:spLocks noChangeShapeType="1"/>
            </p:cNvSpPr>
            <p:nvPr/>
          </p:nvSpPr>
          <p:spPr bwMode="auto">
            <a:xfrm>
              <a:off x="2655" y="1604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sp>
          <p:nvSpPr>
            <p:cNvPr id="37901" name="Oval 17"/>
            <p:cNvSpPr>
              <a:spLocks noChangeArrowheads="1"/>
            </p:cNvSpPr>
            <p:nvPr/>
          </p:nvSpPr>
          <p:spPr bwMode="auto">
            <a:xfrm>
              <a:off x="4162" y="2788"/>
              <a:ext cx="1452" cy="590"/>
            </a:xfrm>
            <a:prstGeom prst="ellipse">
              <a:avLst/>
            </a:prstGeom>
            <a:solidFill>
              <a:srgbClr val="0066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sp>
          <p:nvSpPr>
            <p:cNvPr id="37902" name="Text Box 18"/>
            <p:cNvSpPr txBox="1">
              <a:spLocks noChangeArrowheads="1"/>
            </p:cNvSpPr>
            <p:nvPr/>
          </p:nvSpPr>
          <p:spPr bwMode="auto">
            <a:xfrm>
              <a:off x="4251" y="2833"/>
              <a:ext cx="1334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Rachunek </a:t>
              </a:r>
              <a:r>
                <a:rPr lang="pl-PL" sz="2100" dirty="0" err="1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prawdop</a:t>
              </a: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.</a:t>
              </a:r>
            </a:p>
          </p:txBody>
        </p:sp>
        <p:sp>
          <p:nvSpPr>
            <p:cNvPr id="37903" name="Line 19"/>
            <p:cNvSpPr>
              <a:spLocks noChangeShapeType="1"/>
            </p:cNvSpPr>
            <p:nvPr/>
          </p:nvSpPr>
          <p:spPr bwMode="auto">
            <a:xfrm flipH="1" flipV="1">
              <a:off x="3336" y="2919"/>
              <a:ext cx="181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1474" y="3249"/>
              <a:ext cx="1406" cy="720"/>
              <a:chOff x="432" y="3120"/>
              <a:chExt cx="1008" cy="720"/>
            </a:xfrm>
          </p:grpSpPr>
          <p:sp>
            <p:nvSpPr>
              <p:cNvPr id="37936" name="Oval 22"/>
              <p:cNvSpPr>
                <a:spLocks noChangeArrowheads="1"/>
              </p:cNvSpPr>
              <p:nvPr/>
            </p:nvSpPr>
            <p:spPr bwMode="auto">
              <a:xfrm>
                <a:off x="432" y="3120"/>
                <a:ext cx="1008" cy="720"/>
              </a:xfrm>
              <a:prstGeom prst="ellipse">
                <a:avLst/>
              </a:prstGeom>
              <a:solidFill>
                <a:srgbClr val="00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2100" dirty="0">
                  <a:latin typeface="Calibri Light" pitchFamily="34" charset="0"/>
                  <a:cs typeface="+mn-cs"/>
                </a:endParaRPr>
              </a:p>
            </p:txBody>
          </p:sp>
          <p:sp>
            <p:nvSpPr>
              <p:cNvPr id="37937" name="Text Box 23"/>
              <p:cNvSpPr txBox="1">
                <a:spLocks noChangeArrowheads="1"/>
              </p:cNvSpPr>
              <p:nvPr/>
            </p:nvSpPr>
            <p:spPr bwMode="auto">
              <a:xfrm>
                <a:off x="538" y="3260"/>
                <a:ext cx="864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  <a:t>Uczenie maszynowe</a:t>
                </a:r>
              </a:p>
            </p:txBody>
          </p:sp>
        </p:grpSp>
        <p:sp>
          <p:nvSpPr>
            <p:cNvPr id="37905" name="Line 24"/>
            <p:cNvSpPr>
              <a:spLocks noChangeShapeType="1"/>
            </p:cNvSpPr>
            <p:nvPr/>
          </p:nvSpPr>
          <p:spPr bwMode="auto">
            <a:xfrm flipV="1">
              <a:off x="2292" y="2919"/>
              <a:ext cx="182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158" y="3022"/>
              <a:ext cx="1361" cy="720"/>
              <a:chOff x="432" y="3120"/>
              <a:chExt cx="1008" cy="720"/>
            </a:xfrm>
          </p:grpSpPr>
          <p:sp>
            <p:nvSpPr>
              <p:cNvPr id="37934" name="Oval 27"/>
              <p:cNvSpPr>
                <a:spLocks noChangeArrowheads="1"/>
              </p:cNvSpPr>
              <p:nvPr/>
            </p:nvSpPr>
            <p:spPr bwMode="auto">
              <a:xfrm>
                <a:off x="432" y="3120"/>
                <a:ext cx="1008" cy="720"/>
              </a:xfrm>
              <a:prstGeom prst="ellipse">
                <a:avLst/>
              </a:prstGeom>
              <a:solidFill>
                <a:srgbClr val="00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2100" dirty="0">
                  <a:latin typeface="Calibri Light" pitchFamily="34" charset="0"/>
                  <a:cs typeface="+mn-cs"/>
                </a:endParaRPr>
              </a:p>
            </p:txBody>
          </p:sp>
          <p:sp>
            <p:nvSpPr>
              <p:cNvPr id="37935" name="Text Box 28"/>
              <p:cNvSpPr txBox="1">
                <a:spLocks noChangeArrowheads="1"/>
              </p:cNvSpPr>
              <p:nvPr/>
            </p:nvSpPr>
            <p:spPr bwMode="auto">
              <a:xfrm>
                <a:off x="481" y="3264"/>
                <a:ext cx="864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  <a:t>Systemy </a:t>
                </a:r>
                <a:b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</a:br>
                <a: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  <a:t>ekspertowe</a:t>
                </a:r>
              </a:p>
            </p:txBody>
          </p:sp>
        </p:grpSp>
        <p:sp>
          <p:nvSpPr>
            <p:cNvPr id="37907" name="Line 29"/>
            <p:cNvSpPr>
              <a:spLocks noChangeShapeType="1"/>
            </p:cNvSpPr>
            <p:nvPr/>
          </p:nvSpPr>
          <p:spPr bwMode="auto">
            <a:xfrm flipV="1">
              <a:off x="1385" y="2828"/>
              <a:ext cx="681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sp>
          <p:nvSpPr>
            <p:cNvPr id="37908" name="Oval 31"/>
            <p:cNvSpPr>
              <a:spLocks noChangeArrowheads="1"/>
            </p:cNvSpPr>
            <p:nvPr/>
          </p:nvSpPr>
          <p:spPr bwMode="auto">
            <a:xfrm>
              <a:off x="4385" y="1794"/>
              <a:ext cx="1814" cy="70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sp>
          <p:nvSpPr>
            <p:cNvPr id="37909" name="Text Box 32"/>
            <p:cNvSpPr txBox="1">
              <a:spLocks noChangeArrowheads="1"/>
            </p:cNvSpPr>
            <p:nvPr/>
          </p:nvSpPr>
          <p:spPr bwMode="auto">
            <a:xfrm>
              <a:off x="4474" y="1944"/>
              <a:ext cx="1681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Rozpoznawanie</a:t>
              </a:r>
              <a:r>
                <a:rPr lang="en-US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/>
              </a:r>
              <a:br>
                <a:rPr lang="en-US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</a:b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Wzorców</a:t>
              </a:r>
            </a:p>
          </p:txBody>
        </p:sp>
        <p:sp>
          <p:nvSpPr>
            <p:cNvPr id="37910" name="Line 33"/>
            <p:cNvSpPr>
              <a:spLocks noChangeShapeType="1"/>
            </p:cNvSpPr>
            <p:nvPr/>
          </p:nvSpPr>
          <p:spPr bwMode="auto">
            <a:xfrm>
              <a:off x="1521" y="2057"/>
              <a:ext cx="13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703" y="845"/>
              <a:ext cx="1008" cy="720"/>
              <a:chOff x="432" y="3120"/>
              <a:chExt cx="1008" cy="720"/>
            </a:xfrm>
          </p:grpSpPr>
          <p:sp>
            <p:nvSpPr>
              <p:cNvPr id="37932" name="Oval 36"/>
              <p:cNvSpPr>
                <a:spLocks noChangeArrowheads="1"/>
              </p:cNvSpPr>
              <p:nvPr/>
            </p:nvSpPr>
            <p:spPr bwMode="auto">
              <a:xfrm>
                <a:off x="432" y="3120"/>
                <a:ext cx="1008" cy="720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2100" dirty="0">
                  <a:latin typeface="Calibri Light" pitchFamily="34" charset="0"/>
                  <a:cs typeface="+mn-cs"/>
                </a:endParaRPr>
              </a:p>
            </p:txBody>
          </p:sp>
          <p:sp>
            <p:nvSpPr>
              <p:cNvPr id="37933" name="Text Box 37"/>
              <p:cNvSpPr txBox="1">
                <a:spLocks noChangeArrowheads="1"/>
              </p:cNvSpPr>
              <p:nvPr/>
            </p:nvSpPr>
            <p:spPr bwMode="auto">
              <a:xfrm>
                <a:off x="513" y="3219"/>
                <a:ext cx="864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  <a:t>Logika</a:t>
                </a:r>
                <a:b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</a:br>
                <a: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  <a:t>rozmyta</a:t>
                </a:r>
              </a:p>
            </p:txBody>
          </p:sp>
        </p:grpSp>
        <p:sp>
          <p:nvSpPr>
            <p:cNvPr id="37912" name="Line 38"/>
            <p:cNvSpPr>
              <a:spLocks noChangeShapeType="1"/>
            </p:cNvSpPr>
            <p:nvPr/>
          </p:nvSpPr>
          <p:spPr bwMode="auto">
            <a:xfrm>
              <a:off x="1567" y="1468"/>
              <a:ext cx="499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sp>
          <p:nvSpPr>
            <p:cNvPr id="37913" name="Oval 41"/>
            <p:cNvSpPr>
              <a:spLocks noChangeArrowheads="1"/>
            </p:cNvSpPr>
            <p:nvPr/>
          </p:nvSpPr>
          <p:spPr bwMode="auto">
            <a:xfrm>
              <a:off x="3467" y="1000"/>
              <a:ext cx="1261" cy="72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sp>
          <p:nvSpPr>
            <p:cNvPr id="37914" name="Text Box 42"/>
            <p:cNvSpPr txBox="1">
              <a:spLocks noChangeArrowheads="1"/>
            </p:cNvSpPr>
            <p:nvPr/>
          </p:nvSpPr>
          <p:spPr bwMode="auto">
            <a:xfrm>
              <a:off x="3467" y="1000"/>
              <a:ext cx="1317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Algorytmy</a:t>
              </a:r>
              <a:b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</a:b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ewolucyjne i genetyczne</a:t>
              </a:r>
              <a:endParaRPr lang="pl-PL" sz="2100" dirty="0">
                <a:solidFill>
                  <a:srgbClr val="FFFFFF"/>
                </a:solidFill>
                <a:latin typeface="Calibri Light" pitchFamily="34" charset="0"/>
                <a:cs typeface="+mn-cs"/>
              </a:endParaRPr>
            </a:p>
          </p:txBody>
        </p:sp>
        <p:sp>
          <p:nvSpPr>
            <p:cNvPr id="37915" name="Line 43"/>
            <p:cNvSpPr>
              <a:spLocks noChangeShapeType="1"/>
            </p:cNvSpPr>
            <p:nvPr/>
          </p:nvSpPr>
          <p:spPr bwMode="auto">
            <a:xfrm flipH="1">
              <a:off x="3698" y="1604"/>
              <a:ext cx="182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grpSp>
          <p:nvGrpSpPr>
            <p:cNvPr id="8" name="Group 45"/>
            <p:cNvGrpSpPr>
              <a:grpSpLocks/>
            </p:cNvGrpSpPr>
            <p:nvPr/>
          </p:nvGrpSpPr>
          <p:grpSpPr bwMode="auto">
            <a:xfrm>
              <a:off x="113" y="1570"/>
              <a:ext cx="1519" cy="613"/>
              <a:chOff x="4241" y="1706"/>
              <a:chExt cx="1519" cy="613"/>
            </a:xfrm>
          </p:grpSpPr>
          <p:sp>
            <p:nvSpPr>
              <p:cNvPr id="37930" name="Oval 46"/>
              <p:cNvSpPr>
                <a:spLocks noChangeArrowheads="1"/>
              </p:cNvSpPr>
              <p:nvPr/>
            </p:nvSpPr>
            <p:spPr bwMode="auto">
              <a:xfrm>
                <a:off x="4241" y="1706"/>
                <a:ext cx="1519" cy="613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2100" dirty="0">
                  <a:latin typeface="Calibri Light" pitchFamily="34" charset="0"/>
                  <a:cs typeface="+mn-cs"/>
                </a:endParaRPr>
              </a:p>
            </p:txBody>
          </p:sp>
          <p:sp>
            <p:nvSpPr>
              <p:cNvPr id="37931" name="Text Box 47"/>
              <p:cNvSpPr txBox="1">
                <a:spLocks noChangeArrowheads="1"/>
              </p:cNvSpPr>
              <p:nvPr/>
            </p:nvSpPr>
            <p:spPr bwMode="auto">
              <a:xfrm>
                <a:off x="4313" y="1850"/>
                <a:ext cx="130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  <a:t>Wizualizacja</a:t>
                </a:r>
              </a:p>
            </p:txBody>
          </p:sp>
        </p:grpSp>
        <p:sp>
          <p:nvSpPr>
            <p:cNvPr id="37917" name="Line 48"/>
            <p:cNvSpPr>
              <a:spLocks noChangeShapeType="1"/>
            </p:cNvSpPr>
            <p:nvPr/>
          </p:nvSpPr>
          <p:spPr bwMode="auto">
            <a:xfrm flipH="1">
              <a:off x="4243" y="2193"/>
              <a:ext cx="13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2964" y="3277"/>
              <a:ext cx="1406" cy="720"/>
              <a:chOff x="2983" y="4355"/>
              <a:chExt cx="1288" cy="720"/>
            </a:xfrm>
          </p:grpSpPr>
          <p:sp>
            <p:nvSpPr>
              <p:cNvPr id="37928" name="Oval 51"/>
              <p:cNvSpPr>
                <a:spLocks noChangeArrowheads="1"/>
              </p:cNvSpPr>
              <p:nvPr/>
            </p:nvSpPr>
            <p:spPr bwMode="auto">
              <a:xfrm>
                <a:off x="2983" y="4355"/>
                <a:ext cx="1288" cy="720"/>
              </a:xfrm>
              <a:prstGeom prst="ellipse">
                <a:avLst/>
              </a:prstGeom>
              <a:solidFill>
                <a:srgbClr val="00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2100" dirty="0">
                  <a:latin typeface="Calibri Light" pitchFamily="34" charset="0"/>
                  <a:cs typeface="+mn-cs"/>
                </a:endParaRPr>
              </a:p>
            </p:txBody>
          </p:sp>
          <p:sp>
            <p:nvSpPr>
              <p:cNvPr id="37929" name="Text Box 52"/>
              <p:cNvSpPr txBox="1">
                <a:spLocks noChangeArrowheads="1"/>
              </p:cNvSpPr>
              <p:nvPr/>
            </p:nvSpPr>
            <p:spPr bwMode="auto">
              <a:xfrm>
                <a:off x="3093" y="4483"/>
                <a:ext cx="1104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  <a:t>Metody statystyczne</a:t>
                </a:r>
              </a:p>
            </p:txBody>
          </p:sp>
        </p:grpSp>
        <p:sp>
          <p:nvSpPr>
            <p:cNvPr id="37919" name="Line 53"/>
            <p:cNvSpPr>
              <a:spLocks noChangeShapeType="1"/>
            </p:cNvSpPr>
            <p:nvPr/>
          </p:nvSpPr>
          <p:spPr bwMode="auto">
            <a:xfrm flipH="1" flipV="1">
              <a:off x="4061" y="2692"/>
              <a:ext cx="246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grpSp>
          <p:nvGrpSpPr>
            <p:cNvPr id="10" name="Group 55"/>
            <p:cNvGrpSpPr>
              <a:grpSpLocks/>
            </p:cNvGrpSpPr>
            <p:nvPr/>
          </p:nvGrpSpPr>
          <p:grpSpPr bwMode="auto">
            <a:xfrm>
              <a:off x="113" y="2296"/>
              <a:ext cx="1361" cy="720"/>
              <a:chOff x="432" y="3120"/>
              <a:chExt cx="1008" cy="720"/>
            </a:xfrm>
          </p:grpSpPr>
          <p:sp>
            <p:nvSpPr>
              <p:cNvPr id="37926" name="Oval 56"/>
              <p:cNvSpPr>
                <a:spLocks noChangeArrowheads="1"/>
              </p:cNvSpPr>
              <p:nvPr/>
            </p:nvSpPr>
            <p:spPr bwMode="auto">
              <a:xfrm>
                <a:off x="432" y="3120"/>
                <a:ext cx="1008" cy="720"/>
              </a:xfrm>
              <a:prstGeom prst="ellipse">
                <a:avLst/>
              </a:prstGeom>
              <a:solidFill>
                <a:srgbClr val="00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2100" dirty="0">
                  <a:latin typeface="Calibri Light" pitchFamily="34" charset="0"/>
                  <a:cs typeface="+mn-cs"/>
                </a:endParaRPr>
              </a:p>
            </p:txBody>
          </p:sp>
          <p:sp>
            <p:nvSpPr>
              <p:cNvPr id="37927" name="Text Box 57"/>
              <p:cNvSpPr txBox="1">
                <a:spLocks noChangeArrowheads="1"/>
              </p:cNvSpPr>
              <p:nvPr/>
            </p:nvSpPr>
            <p:spPr bwMode="auto">
              <a:xfrm>
                <a:off x="497" y="3245"/>
                <a:ext cx="864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  <a:t>Data</a:t>
                </a:r>
                <a:b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</a:br>
                <a:r>
                  <a:rPr lang="pl-PL" sz="2100" dirty="0">
                    <a:solidFill>
                      <a:srgbClr val="FFFFFF"/>
                    </a:solidFill>
                    <a:latin typeface="Calibri Light" pitchFamily="34" charset="0"/>
                    <a:cs typeface="+mn-cs"/>
                  </a:rPr>
                  <a:t>mining</a:t>
                </a:r>
              </a:p>
            </p:txBody>
          </p:sp>
        </p:grpSp>
        <p:sp>
          <p:nvSpPr>
            <p:cNvPr id="37922" name="Line 58"/>
            <p:cNvSpPr>
              <a:spLocks noChangeShapeType="1"/>
            </p:cNvSpPr>
            <p:nvPr/>
          </p:nvSpPr>
          <p:spPr bwMode="auto">
            <a:xfrm flipV="1">
              <a:off x="1476" y="2556"/>
              <a:ext cx="136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sp>
          <p:nvSpPr>
            <p:cNvPr id="37923" name="Oval 59"/>
            <p:cNvSpPr>
              <a:spLocks noChangeArrowheads="1"/>
            </p:cNvSpPr>
            <p:nvPr/>
          </p:nvSpPr>
          <p:spPr bwMode="auto">
            <a:xfrm>
              <a:off x="3855" y="164"/>
              <a:ext cx="1905" cy="72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sp>
          <p:nvSpPr>
            <p:cNvPr id="37924" name="Text Box 60"/>
            <p:cNvSpPr txBox="1">
              <a:spLocks noChangeArrowheads="1"/>
            </p:cNvSpPr>
            <p:nvPr/>
          </p:nvSpPr>
          <p:spPr bwMode="auto">
            <a:xfrm>
              <a:off x="3859" y="278"/>
              <a:ext cx="1860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Optymalizacja</a:t>
              </a:r>
              <a:b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</a:br>
              <a:r>
                <a:rPr lang="pl-PL" sz="2100" dirty="0">
                  <a:solidFill>
                    <a:srgbClr val="FFFFFF"/>
                  </a:solidFill>
                  <a:latin typeface="Calibri Light" pitchFamily="34" charset="0"/>
                  <a:cs typeface="+mn-cs"/>
                </a:rPr>
                <a:t>badania operacyjne</a:t>
              </a:r>
            </a:p>
          </p:txBody>
        </p:sp>
        <p:sp>
          <p:nvSpPr>
            <p:cNvPr id="37925" name="Line 61"/>
            <p:cNvSpPr>
              <a:spLocks noChangeShapeType="1"/>
            </p:cNvSpPr>
            <p:nvPr/>
          </p:nvSpPr>
          <p:spPr bwMode="auto">
            <a:xfrm flipH="1">
              <a:off x="3971" y="833"/>
              <a:ext cx="1088" cy="1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</p:grpSp>
      <p:sp>
        <p:nvSpPr>
          <p:cNvPr id="54" name="Line 19"/>
          <p:cNvSpPr>
            <a:spLocks noChangeShapeType="1"/>
          </p:cNvSpPr>
          <p:nvPr/>
        </p:nvSpPr>
        <p:spPr bwMode="auto">
          <a:xfrm flipV="1">
            <a:off x="2901179" y="1953382"/>
            <a:ext cx="1093421" cy="39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3954" tIns="51979" rIns="103954" bIns="51979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56" name="Line 19"/>
          <p:cNvSpPr>
            <a:spLocks noChangeShapeType="1"/>
          </p:cNvSpPr>
          <p:nvPr/>
        </p:nvSpPr>
        <p:spPr bwMode="auto">
          <a:xfrm flipV="1">
            <a:off x="4751585" y="2191408"/>
            <a:ext cx="0" cy="2380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3954" tIns="51979" rIns="103954" bIns="51979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57" name="Line 19"/>
          <p:cNvSpPr>
            <a:spLocks noChangeShapeType="1"/>
          </p:cNvSpPr>
          <p:nvPr/>
        </p:nvSpPr>
        <p:spPr bwMode="auto">
          <a:xfrm flipH="1" flipV="1">
            <a:off x="5508572" y="1953386"/>
            <a:ext cx="672875" cy="4760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3954" tIns="51979" rIns="103954" bIns="51979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55" name="Prostokąt 54"/>
          <p:cNvSpPr/>
          <p:nvPr/>
        </p:nvSpPr>
        <p:spPr>
          <a:xfrm>
            <a:off x="13" y="6951948"/>
            <a:ext cx="8557993" cy="428139"/>
          </a:xfrm>
          <a:prstGeom prst="rect">
            <a:avLst/>
          </a:prstGeom>
        </p:spPr>
        <p:txBody>
          <a:bodyPr wrap="none" lIns="103954" tIns="51979" rIns="103954" bIns="51979">
            <a:spAutoFit/>
          </a:bodyPr>
          <a:lstStyle/>
          <a:p>
            <a:r>
              <a:rPr lang="pl-PL" sz="2100" dirty="0">
                <a:latin typeface="Calibri Light" pitchFamily="34" charset="0"/>
                <a:cs typeface="+mn-cs"/>
              </a:rPr>
              <a:t>Włodzisław Duch, prof. dr hab. – </a:t>
            </a:r>
            <a:r>
              <a:rPr lang="pl-PL" sz="2100" dirty="0" err="1">
                <a:latin typeface="Calibri Light" pitchFamily="34" charset="0"/>
                <a:cs typeface="+mn-cs"/>
              </a:rPr>
              <a:t>neurokognitywista</a:t>
            </a:r>
            <a:r>
              <a:rPr lang="pl-PL" sz="2100" dirty="0">
                <a:latin typeface="Calibri Light" pitchFamily="34" charset="0"/>
                <a:cs typeface="+mn-cs"/>
              </a:rPr>
              <a:t>, guru polskiej cybernetyki</a:t>
            </a:r>
            <a:endParaRPr lang="pl-PL" sz="2100" dirty="0">
              <a:latin typeface="Calibri Ligh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/>
          </p:cNvSpPr>
          <p:nvPr/>
        </p:nvSpPr>
        <p:spPr bwMode="auto">
          <a:xfrm>
            <a:off x="947770" y="3417919"/>
            <a:ext cx="8909051" cy="5857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571" tIns="45571" rIns="45571" bIns="45571">
            <a:spAutoFit/>
          </a:bodyPr>
          <a:lstStyle/>
          <a:p>
            <a:pPr algn="ctr" hangingPunct="0"/>
            <a:r>
              <a:rPr lang="pl-PL" sz="3200" dirty="0">
                <a:solidFill>
                  <a:srgbClr val="1D6132"/>
                </a:solidFill>
                <a:latin typeface="Calibri Light" pitchFamily="34" charset="0"/>
                <a:ea typeface="Tahoma" pitchFamily="34" charset="0"/>
                <a:cs typeface="Lucida Sans Unicode" pitchFamily="34" charset="0"/>
              </a:rPr>
              <a:t>motywacja</a:t>
            </a:r>
            <a:endParaRPr lang="en-US" altLang="pl-PL" sz="3200" dirty="0">
              <a:latin typeface="Calibri Light" pitchFamily="34" charset="0"/>
              <a:ea typeface="Tahoma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876302" y="177830"/>
            <a:ext cx="9432925" cy="720725"/>
          </a:xfrm>
        </p:spPr>
        <p:txBody>
          <a:bodyPr/>
          <a:lstStyle/>
          <a:p>
            <a:r>
              <a:rPr lang="pl-PL" smtClean="0"/>
              <a:t>Industry 4.0 ― wizja przyszłości przemysłu</a:t>
            </a:r>
          </a:p>
        </p:txBody>
      </p:sp>
      <p:sp>
        <p:nvSpPr>
          <p:cNvPr id="6147" name="Symbol zastępczy zawartości 2"/>
          <p:cNvSpPr>
            <a:spLocks noGrp="1"/>
          </p:cNvSpPr>
          <p:nvPr>
            <p:ph idx="1"/>
          </p:nvPr>
        </p:nvSpPr>
        <p:spPr>
          <a:xfrm>
            <a:off x="444532" y="1041406"/>
            <a:ext cx="9720263" cy="61928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rgbClr val="1D6132"/>
                </a:solidFill>
              </a:rPr>
              <a:t>czwarta rewolucja przemysłowa, </a:t>
            </a:r>
            <a:r>
              <a:rPr lang="pl-PL" b="1" dirty="0" smtClean="0">
                <a:solidFill>
                  <a:srgbClr val="8A001A"/>
                </a:solidFill>
              </a:rPr>
              <a:t>Przemysł 4.0 </a:t>
            </a:r>
            <a:r>
              <a:rPr lang="pl-PL" b="1" dirty="0" smtClean="0">
                <a:solidFill>
                  <a:srgbClr val="1D6132"/>
                </a:solidFill>
              </a:rPr>
              <a:t/>
            </a:r>
            <a:br>
              <a:rPr lang="pl-PL" b="1" dirty="0" smtClean="0">
                <a:solidFill>
                  <a:srgbClr val="1D6132"/>
                </a:solidFill>
              </a:rPr>
            </a:br>
            <a:r>
              <a:rPr lang="pl-PL" dirty="0" smtClean="0"/>
              <a:t>― systemy </a:t>
            </a:r>
            <a:r>
              <a:rPr lang="pl-PL" b="1" dirty="0" smtClean="0">
                <a:solidFill>
                  <a:srgbClr val="1D6132"/>
                </a:solidFill>
              </a:rPr>
              <a:t>cyberfizyczne</a:t>
            </a:r>
            <a:r>
              <a:rPr lang="pl-PL" dirty="0" smtClean="0">
                <a:solidFill>
                  <a:srgbClr val="1D6132"/>
                </a:solidFill>
              </a:rPr>
              <a:t>  (CPS): </a:t>
            </a:r>
            <a:r>
              <a:rPr lang="pl-PL" dirty="0" smtClean="0"/>
              <a:t>integracja maszyn (</a:t>
            </a:r>
            <a:r>
              <a:rPr lang="pl-PL" dirty="0" smtClean="0">
                <a:solidFill>
                  <a:srgbClr val="8A001A"/>
                </a:solidFill>
              </a:rPr>
              <a:t>autonomicznych)</a:t>
            </a:r>
            <a:r>
              <a:rPr lang="pl-PL" dirty="0" smtClean="0"/>
              <a:t> z warstwą systemów umożliwiających: </a:t>
            </a:r>
            <a:br>
              <a:rPr lang="pl-PL" dirty="0" smtClean="0"/>
            </a:br>
            <a:r>
              <a:rPr lang="pl-PL" dirty="0" smtClean="0">
                <a:solidFill>
                  <a:srgbClr val="1D6132"/>
                </a:solidFill>
              </a:rPr>
              <a:t>wizualizację, monitoring, sterowanie i optymalizację </a:t>
            </a:r>
            <a:br>
              <a:rPr lang="pl-PL" dirty="0" smtClean="0">
                <a:solidFill>
                  <a:srgbClr val="1D6132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procesów produkcyjnych</a:t>
            </a:r>
          </a:p>
          <a:p>
            <a:pPr marL="0" indent="0">
              <a:buNone/>
            </a:pPr>
            <a:endParaRPr lang="pl-PL" sz="2400" dirty="0" smtClean="0"/>
          </a:p>
          <a:p>
            <a:pPr marL="0" lvl="1" indent="0">
              <a:buNone/>
            </a:pPr>
            <a:r>
              <a:rPr lang="pl-PL" sz="2400" dirty="0" smtClean="0"/>
              <a:t>1.0: mechanika, </a:t>
            </a:r>
          </a:p>
          <a:p>
            <a:pPr marL="0" lvl="1" indent="0">
              <a:buNone/>
            </a:pPr>
            <a:r>
              <a:rPr lang="pl-PL" sz="2400" dirty="0" smtClean="0"/>
              <a:t>2.0: produkcja seryjna, </a:t>
            </a:r>
          </a:p>
          <a:p>
            <a:pPr marL="0" lvl="1" indent="0">
              <a:buNone/>
            </a:pPr>
            <a:r>
              <a:rPr lang="pl-PL" sz="2400" dirty="0" smtClean="0"/>
              <a:t>3.0: sterowanie i automatyzacja,</a:t>
            </a:r>
          </a:p>
          <a:p>
            <a:pPr marL="0" lvl="1" indent="0">
              <a:buNone/>
            </a:pPr>
            <a:r>
              <a:rPr lang="pl-PL" sz="2400" dirty="0" smtClean="0"/>
              <a:t>4.0: koncepcja </a:t>
            </a:r>
            <a:r>
              <a:rPr lang="pl-PL" sz="2400" b="1" dirty="0" smtClean="0">
                <a:solidFill>
                  <a:srgbClr val="8A001A"/>
                </a:solidFill>
              </a:rPr>
              <a:t>cyberfizycznych</a:t>
            </a:r>
            <a:r>
              <a:rPr lang="pl-PL" sz="2400" dirty="0" smtClean="0">
                <a:solidFill>
                  <a:srgbClr val="8A001A"/>
                </a:solidFill>
              </a:rPr>
              <a:t> </a:t>
            </a:r>
            <a:r>
              <a:rPr lang="pl-PL" sz="2400" dirty="0" smtClean="0"/>
              <a:t>systemów produkcyjnych </a:t>
            </a:r>
            <a:br>
              <a:rPr lang="pl-PL" sz="2400" dirty="0" smtClean="0"/>
            </a:br>
            <a:r>
              <a:rPr lang="pl-PL" sz="2400" dirty="0" smtClean="0"/>
              <a:t>	– smart </a:t>
            </a:r>
            <a:r>
              <a:rPr lang="pl-PL" sz="2400" dirty="0" err="1" smtClean="0"/>
              <a:t>sensors</a:t>
            </a:r>
            <a:r>
              <a:rPr lang="pl-PL" sz="2400" dirty="0" smtClean="0"/>
              <a:t>, </a:t>
            </a:r>
            <a:r>
              <a:rPr lang="pl-PL" sz="2400" dirty="0" err="1" smtClean="0"/>
              <a:t>IIoT</a:t>
            </a:r>
            <a:r>
              <a:rPr lang="pl-PL" sz="2400" dirty="0" smtClean="0"/>
              <a:t>, </a:t>
            </a:r>
            <a:r>
              <a:rPr lang="pl-PL" sz="2400" dirty="0" err="1" smtClean="0"/>
              <a:t>predictive</a:t>
            </a:r>
            <a:r>
              <a:rPr lang="pl-PL" sz="2400" dirty="0" smtClean="0"/>
              <a:t> </a:t>
            </a:r>
            <a:r>
              <a:rPr lang="pl-PL" sz="2400" dirty="0" err="1" smtClean="0"/>
              <a:t>maintenance</a:t>
            </a:r>
            <a:r>
              <a:rPr lang="pl-PL" sz="2400" dirty="0" smtClean="0"/>
              <a:t>, Big Data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8053" y="4641850"/>
            <a:ext cx="395922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002" y="1215689"/>
            <a:ext cx="10144811" cy="58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mtClean="0"/>
              <a:t>Industry 4.0</a:t>
            </a:r>
          </a:p>
        </p:txBody>
      </p:sp>
      <p:sp>
        <p:nvSpPr>
          <p:cNvPr id="7" name="Dowolny kształt 6">
            <a:extLst>
              <a:ext uri="{FF2B5EF4-FFF2-40B4-BE49-F238E27FC236}">
                <a16:creationId xmlns="" xmlns:a16="http://schemas.microsoft.com/office/drawing/2014/main" id="{A6125315-2EFE-2546-B81A-B99640F701AB}"/>
              </a:ext>
            </a:extLst>
          </p:cNvPr>
          <p:cNvSpPr/>
          <p:nvPr/>
        </p:nvSpPr>
        <p:spPr>
          <a:xfrm>
            <a:off x="378276" y="5048164"/>
            <a:ext cx="3028053" cy="1189449"/>
          </a:xfrm>
          <a:custGeom>
            <a:avLst/>
            <a:gdLst>
              <a:gd name="connsiteX0" fmla="*/ 0 w 2448272"/>
              <a:gd name="connsiteY0" fmla="*/ 120016 h 720080"/>
              <a:gd name="connsiteX1" fmla="*/ 35152 w 2448272"/>
              <a:gd name="connsiteY1" fmla="*/ 35152 h 720080"/>
              <a:gd name="connsiteX2" fmla="*/ 120016 w 2448272"/>
              <a:gd name="connsiteY2" fmla="*/ 0 h 720080"/>
              <a:gd name="connsiteX3" fmla="*/ 2328256 w 2448272"/>
              <a:gd name="connsiteY3" fmla="*/ 0 h 720080"/>
              <a:gd name="connsiteX4" fmla="*/ 2413120 w 2448272"/>
              <a:gd name="connsiteY4" fmla="*/ 35152 h 720080"/>
              <a:gd name="connsiteX5" fmla="*/ 2448272 w 2448272"/>
              <a:gd name="connsiteY5" fmla="*/ 120016 h 720080"/>
              <a:gd name="connsiteX6" fmla="*/ 2448272 w 2448272"/>
              <a:gd name="connsiteY6" fmla="*/ 600064 h 720080"/>
              <a:gd name="connsiteX7" fmla="*/ 2413120 w 2448272"/>
              <a:gd name="connsiteY7" fmla="*/ 684928 h 720080"/>
              <a:gd name="connsiteX8" fmla="*/ 2328256 w 2448272"/>
              <a:gd name="connsiteY8" fmla="*/ 720080 h 720080"/>
              <a:gd name="connsiteX9" fmla="*/ 120016 w 2448272"/>
              <a:gd name="connsiteY9" fmla="*/ 720080 h 720080"/>
              <a:gd name="connsiteX10" fmla="*/ 35152 w 2448272"/>
              <a:gd name="connsiteY10" fmla="*/ 684928 h 720080"/>
              <a:gd name="connsiteX11" fmla="*/ 0 w 2448272"/>
              <a:gd name="connsiteY11" fmla="*/ 600064 h 720080"/>
              <a:gd name="connsiteX12" fmla="*/ 0 w 2448272"/>
              <a:gd name="connsiteY12" fmla="*/ 120016 h 720080"/>
              <a:gd name="connsiteX0" fmla="*/ 108339 w 2556611"/>
              <a:gd name="connsiteY0" fmla="*/ 264032 h 864096"/>
              <a:gd name="connsiteX1" fmla="*/ 143491 w 2556611"/>
              <a:gd name="connsiteY1" fmla="*/ 179168 h 864096"/>
              <a:gd name="connsiteX2" fmla="*/ 31830 w 2556611"/>
              <a:gd name="connsiteY2" fmla="*/ 0 h 864096"/>
              <a:gd name="connsiteX3" fmla="*/ 2436595 w 2556611"/>
              <a:gd name="connsiteY3" fmla="*/ 144016 h 864096"/>
              <a:gd name="connsiteX4" fmla="*/ 2521459 w 2556611"/>
              <a:gd name="connsiteY4" fmla="*/ 179168 h 864096"/>
              <a:gd name="connsiteX5" fmla="*/ 2556611 w 2556611"/>
              <a:gd name="connsiteY5" fmla="*/ 264032 h 864096"/>
              <a:gd name="connsiteX6" fmla="*/ 2556611 w 2556611"/>
              <a:gd name="connsiteY6" fmla="*/ 744080 h 864096"/>
              <a:gd name="connsiteX7" fmla="*/ 2521459 w 2556611"/>
              <a:gd name="connsiteY7" fmla="*/ 828944 h 864096"/>
              <a:gd name="connsiteX8" fmla="*/ 2436595 w 2556611"/>
              <a:gd name="connsiteY8" fmla="*/ 864096 h 864096"/>
              <a:gd name="connsiteX9" fmla="*/ 228355 w 2556611"/>
              <a:gd name="connsiteY9" fmla="*/ 864096 h 864096"/>
              <a:gd name="connsiteX10" fmla="*/ 143491 w 2556611"/>
              <a:gd name="connsiteY10" fmla="*/ 828944 h 864096"/>
              <a:gd name="connsiteX11" fmla="*/ 108339 w 2556611"/>
              <a:gd name="connsiteY11" fmla="*/ 744080 h 864096"/>
              <a:gd name="connsiteX12" fmla="*/ 108339 w 2556611"/>
              <a:gd name="connsiteY12" fmla="*/ 264032 h 864096"/>
              <a:gd name="connsiteX0" fmla="*/ 0 w 2754306"/>
              <a:gd name="connsiteY0" fmla="*/ 288032 h 864096"/>
              <a:gd name="connsiteX1" fmla="*/ 341186 w 2754306"/>
              <a:gd name="connsiteY1" fmla="*/ 179168 h 864096"/>
              <a:gd name="connsiteX2" fmla="*/ 229525 w 2754306"/>
              <a:gd name="connsiteY2" fmla="*/ 0 h 864096"/>
              <a:gd name="connsiteX3" fmla="*/ 2634290 w 2754306"/>
              <a:gd name="connsiteY3" fmla="*/ 144016 h 864096"/>
              <a:gd name="connsiteX4" fmla="*/ 2719154 w 2754306"/>
              <a:gd name="connsiteY4" fmla="*/ 179168 h 864096"/>
              <a:gd name="connsiteX5" fmla="*/ 2754306 w 2754306"/>
              <a:gd name="connsiteY5" fmla="*/ 264032 h 864096"/>
              <a:gd name="connsiteX6" fmla="*/ 2754306 w 2754306"/>
              <a:gd name="connsiteY6" fmla="*/ 744080 h 864096"/>
              <a:gd name="connsiteX7" fmla="*/ 2719154 w 2754306"/>
              <a:gd name="connsiteY7" fmla="*/ 828944 h 864096"/>
              <a:gd name="connsiteX8" fmla="*/ 2634290 w 2754306"/>
              <a:gd name="connsiteY8" fmla="*/ 864096 h 864096"/>
              <a:gd name="connsiteX9" fmla="*/ 426050 w 2754306"/>
              <a:gd name="connsiteY9" fmla="*/ 864096 h 864096"/>
              <a:gd name="connsiteX10" fmla="*/ 341186 w 2754306"/>
              <a:gd name="connsiteY10" fmla="*/ 828944 h 864096"/>
              <a:gd name="connsiteX11" fmla="*/ 306034 w 2754306"/>
              <a:gd name="connsiteY11" fmla="*/ 744080 h 864096"/>
              <a:gd name="connsiteX12" fmla="*/ 0 w 2754306"/>
              <a:gd name="connsiteY12" fmla="*/ 288032 h 864096"/>
              <a:gd name="connsiteX0" fmla="*/ 0 w 2754306"/>
              <a:gd name="connsiteY0" fmla="*/ 288032 h 1080120"/>
              <a:gd name="connsiteX1" fmla="*/ 341186 w 2754306"/>
              <a:gd name="connsiteY1" fmla="*/ 179168 h 1080120"/>
              <a:gd name="connsiteX2" fmla="*/ 229525 w 2754306"/>
              <a:gd name="connsiteY2" fmla="*/ 0 h 1080120"/>
              <a:gd name="connsiteX3" fmla="*/ 2634290 w 2754306"/>
              <a:gd name="connsiteY3" fmla="*/ 144016 h 1080120"/>
              <a:gd name="connsiteX4" fmla="*/ 2719154 w 2754306"/>
              <a:gd name="connsiteY4" fmla="*/ 179168 h 1080120"/>
              <a:gd name="connsiteX5" fmla="*/ 2754306 w 2754306"/>
              <a:gd name="connsiteY5" fmla="*/ 264032 h 1080120"/>
              <a:gd name="connsiteX6" fmla="*/ 2754306 w 2754306"/>
              <a:gd name="connsiteY6" fmla="*/ 744080 h 1080120"/>
              <a:gd name="connsiteX7" fmla="*/ 2719154 w 2754306"/>
              <a:gd name="connsiteY7" fmla="*/ 828944 h 1080120"/>
              <a:gd name="connsiteX8" fmla="*/ 2634290 w 2754306"/>
              <a:gd name="connsiteY8" fmla="*/ 864096 h 1080120"/>
              <a:gd name="connsiteX9" fmla="*/ 459051 w 2754306"/>
              <a:gd name="connsiteY9" fmla="*/ 1080120 h 1080120"/>
              <a:gd name="connsiteX10" fmla="*/ 341186 w 2754306"/>
              <a:gd name="connsiteY10" fmla="*/ 828944 h 1080120"/>
              <a:gd name="connsiteX11" fmla="*/ 306034 w 2754306"/>
              <a:gd name="connsiteY11" fmla="*/ 744080 h 1080120"/>
              <a:gd name="connsiteX12" fmla="*/ 0 w 2754306"/>
              <a:gd name="connsiteY12" fmla="*/ 288032 h 1080120"/>
              <a:gd name="connsiteX0" fmla="*/ 0 w 2754306"/>
              <a:gd name="connsiteY0" fmla="*/ 288032 h 1080120"/>
              <a:gd name="connsiteX1" fmla="*/ 341186 w 2754306"/>
              <a:gd name="connsiteY1" fmla="*/ 179168 h 1080120"/>
              <a:gd name="connsiteX2" fmla="*/ 229525 w 2754306"/>
              <a:gd name="connsiteY2" fmla="*/ 0 h 1080120"/>
              <a:gd name="connsiteX3" fmla="*/ 2634290 w 2754306"/>
              <a:gd name="connsiteY3" fmla="*/ 144016 h 1080120"/>
              <a:gd name="connsiteX4" fmla="*/ 2754306 w 2754306"/>
              <a:gd name="connsiteY4" fmla="*/ 144016 h 1080120"/>
              <a:gd name="connsiteX5" fmla="*/ 2754306 w 2754306"/>
              <a:gd name="connsiteY5" fmla="*/ 264032 h 1080120"/>
              <a:gd name="connsiteX6" fmla="*/ 2754306 w 2754306"/>
              <a:gd name="connsiteY6" fmla="*/ 744080 h 1080120"/>
              <a:gd name="connsiteX7" fmla="*/ 2719154 w 2754306"/>
              <a:gd name="connsiteY7" fmla="*/ 828944 h 1080120"/>
              <a:gd name="connsiteX8" fmla="*/ 2634290 w 2754306"/>
              <a:gd name="connsiteY8" fmla="*/ 864096 h 1080120"/>
              <a:gd name="connsiteX9" fmla="*/ 459051 w 2754306"/>
              <a:gd name="connsiteY9" fmla="*/ 1080120 h 1080120"/>
              <a:gd name="connsiteX10" fmla="*/ 341186 w 2754306"/>
              <a:gd name="connsiteY10" fmla="*/ 828944 h 1080120"/>
              <a:gd name="connsiteX11" fmla="*/ 306034 w 2754306"/>
              <a:gd name="connsiteY11" fmla="*/ 744080 h 1080120"/>
              <a:gd name="connsiteX12" fmla="*/ 0 w 2754306"/>
              <a:gd name="connsiteY12" fmla="*/ 288032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4306" h="1080120">
                <a:moveTo>
                  <a:pt x="0" y="288032"/>
                </a:moveTo>
                <a:cubicBezTo>
                  <a:pt x="0" y="256202"/>
                  <a:pt x="302932" y="227173"/>
                  <a:pt x="341186" y="179168"/>
                </a:cubicBezTo>
                <a:cubicBezTo>
                  <a:pt x="379440" y="131163"/>
                  <a:pt x="197695" y="0"/>
                  <a:pt x="229525" y="0"/>
                </a:cubicBezTo>
                <a:lnTo>
                  <a:pt x="2634290" y="144016"/>
                </a:lnTo>
                <a:cubicBezTo>
                  <a:pt x="2666120" y="144016"/>
                  <a:pt x="2731799" y="121509"/>
                  <a:pt x="2754306" y="144016"/>
                </a:cubicBezTo>
                <a:lnTo>
                  <a:pt x="2754306" y="264032"/>
                </a:lnTo>
                <a:lnTo>
                  <a:pt x="2754306" y="744080"/>
                </a:lnTo>
                <a:cubicBezTo>
                  <a:pt x="2754306" y="775910"/>
                  <a:pt x="2741661" y="806437"/>
                  <a:pt x="2719154" y="828944"/>
                </a:cubicBezTo>
                <a:cubicBezTo>
                  <a:pt x="2696647" y="851451"/>
                  <a:pt x="2666120" y="864096"/>
                  <a:pt x="2634290" y="864096"/>
                </a:cubicBezTo>
                <a:lnTo>
                  <a:pt x="459051" y="1080120"/>
                </a:lnTo>
                <a:cubicBezTo>
                  <a:pt x="427221" y="1080120"/>
                  <a:pt x="366689" y="884951"/>
                  <a:pt x="341186" y="828944"/>
                </a:cubicBezTo>
                <a:cubicBezTo>
                  <a:pt x="315683" y="772937"/>
                  <a:pt x="306034" y="775910"/>
                  <a:pt x="306034" y="744080"/>
                </a:cubicBezTo>
                <a:lnTo>
                  <a:pt x="0" y="288032"/>
                </a:lnTo>
                <a:close/>
              </a:path>
            </a:pathLst>
          </a:custGeom>
          <a:solidFill>
            <a:srgbClr val="92D050">
              <a:alpha val="1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66" tIns="51985" rIns="103966" bIns="5198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8" name="Dowolny kształt 7">
            <a:extLst>
              <a:ext uri="{FF2B5EF4-FFF2-40B4-BE49-F238E27FC236}">
                <a16:creationId xmlns="" xmlns:a16="http://schemas.microsoft.com/office/drawing/2014/main" id="{82E995C7-4539-F04A-A5F0-04E3AFF17723}"/>
              </a:ext>
            </a:extLst>
          </p:cNvPr>
          <p:cNvSpPr/>
          <p:nvPr/>
        </p:nvSpPr>
        <p:spPr>
          <a:xfrm>
            <a:off x="24" y="3937428"/>
            <a:ext cx="2733221" cy="1189449"/>
          </a:xfrm>
          <a:custGeom>
            <a:avLst/>
            <a:gdLst>
              <a:gd name="connsiteX0" fmla="*/ 0 w 2448272"/>
              <a:gd name="connsiteY0" fmla="*/ 120016 h 720080"/>
              <a:gd name="connsiteX1" fmla="*/ 35152 w 2448272"/>
              <a:gd name="connsiteY1" fmla="*/ 35152 h 720080"/>
              <a:gd name="connsiteX2" fmla="*/ 120016 w 2448272"/>
              <a:gd name="connsiteY2" fmla="*/ 0 h 720080"/>
              <a:gd name="connsiteX3" fmla="*/ 2328256 w 2448272"/>
              <a:gd name="connsiteY3" fmla="*/ 0 h 720080"/>
              <a:gd name="connsiteX4" fmla="*/ 2413120 w 2448272"/>
              <a:gd name="connsiteY4" fmla="*/ 35152 h 720080"/>
              <a:gd name="connsiteX5" fmla="*/ 2448272 w 2448272"/>
              <a:gd name="connsiteY5" fmla="*/ 120016 h 720080"/>
              <a:gd name="connsiteX6" fmla="*/ 2448272 w 2448272"/>
              <a:gd name="connsiteY6" fmla="*/ 600064 h 720080"/>
              <a:gd name="connsiteX7" fmla="*/ 2413120 w 2448272"/>
              <a:gd name="connsiteY7" fmla="*/ 684928 h 720080"/>
              <a:gd name="connsiteX8" fmla="*/ 2328256 w 2448272"/>
              <a:gd name="connsiteY8" fmla="*/ 720080 h 720080"/>
              <a:gd name="connsiteX9" fmla="*/ 120016 w 2448272"/>
              <a:gd name="connsiteY9" fmla="*/ 720080 h 720080"/>
              <a:gd name="connsiteX10" fmla="*/ 35152 w 2448272"/>
              <a:gd name="connsiteY10" fmla="*/ 684928 h 720080"/>
              <a:gd name="connsiteX11" fmla="*/ 0 w 2448272"/>
              <a:gd name="connsiteY11" fmla="*/ 600064 h 720080"/>
              <a:gd name="connsiteX12" fmla="*/ 0 w 2448272"/>
              <a:gd name="connsiteY12" fmla="*/ 120016 h 720080"/>
              <a:gd name="connsiteX0" fmla="*/ 108339 w 2556611"/>
              <a:gd name="connsiteY0" fmla="*/ 264032 h 864096"/>
              <a:gd name="connsiteX1" fmla="*/ 143491 w 2556611"/>
              <a:gd name="connsiteY1" fmla="*/ 179168 h 864096"/>
              <a:gd name="connsiteX2" fmla="*/ 31830 w 2556611"/>
              <a:gd name="connsiteY2" fmla="*/ 0 h 864096"/>
              <a:gd name="connsiteX3" fmla="*/ 2436595 w 2556611"/>
              <a:gd name="connsiteY3" fmla="*/ 144016 h 864096"/>
              <a:gd name="connsiteX4" fmla="*/ 2521459 w 2556611"/>
              <a:gd name="connsiteY4" fmla="*/ 179168 h 864096"/>
              <a:gd name="connsiteX5" fmla="*/ 2556611 w 2556611"/>
              <a:gd name="connsiteY5" fmla="*/ 264032 h 864096"/>
              <a:gd name="connsiteX6" fmla="*/ 2556611 w 2556611"/>
              <a:gd name="connsiteY6" fmla="*/ 744080 h 864096"/>
              <a:gd name="connsiteX7" fmla="*/ 2521459 w 2556611"/>
              <a:gd name="connsiteY7" fmla="*/ 828944 h 864096"/>
              <a:gd name="connsiteX8" fmla="*/ 2436595 w 2556611"/>
              <a:gd name="connsiteY8" fmla="*/ 864096 h 864096"/>
              <a:gd name="connsiteX9" fmla="*/ 228355 w 2556611"/>
              <a:gd name="connsiteY9" fmla="*/ 864096 h 864096"/>
              <a:gd name="connsiteX10" fmla="*/ 143491 w 2556611"/>
              <a:gd name="connsiteY10" fmla="*/ 828944 h 864096"/>
              <a:gd name="connsiteX11" fmla="*/ 108339 w 2556611"/>
              <a:gd name="connsiteY11" fmla="*/ 744080 h 864096"/>
              <a:gd name="connsiteX12" fmla="*/ 108339 w 2556611"/>
              <a:gd name="connsiteY12" fmla="*/ 264032 h 864096"/>
              <a:gd name="connsiteX0" fmla="*/ 0 w 2754306"/>
              <a:gd name="connsiteY0" fmla="*/ 288032 h 864096"/>
              <a:gd name="connsiteX1" fmla="*/ 341186 w 2754306"/>
              <a:gd name="connsiteY1" fmla="*/ 179168 h 864096"/>
              <a:gd name="connsiteX2" fmla="*/ 229525 w 2754306"/>
              <a:gd name="connsiteY2" fmla="*/ 0 h 864096"/>
              <a:gd name="connsiteX3" fmla="*/ 2634290 w 2754306"/>
              <a:gd name="connsiteY3" fmla="*/ 144016 h 864096"/>
              <a:gd name="connsiteX4" fmla="*/ 2719154 w 2754306"/>
              <a:gd name="connsiteY4" fmla="*/ 179168 h 864096"/>
              <a:gd name="connsiteX5" fmla="*/ 2754306 w 2754306"/>
              <a:gd name="connsiteY5" fmla="*/ 264032 h 864096"/>
              <a:gd name="connsiteX6" fmla="*/ 2754306 w 2754306"/>
              <a:gd name="connsiteY6" fmla="*/ 744080 h 864096"/>
              <a:gd name="connsiteX7" fmla="*/ 2719154 w 2754306"/>
              <a:gd name="connsiteY7" fmla="*/ 828944 h 864096"/>
              <a:gd name="connsiteX8" fmla="*/ 2634290 w 2754306"/>
              <a:gd name="connsiteY8" fmla="*/ 864096 h 864096"/>
              <a:gd name="connsiteX9" fmla="*/ 426050 w 2754306"/>
              <a:gd name="connsiteY9" fmla="*/ 864096 h 864096"/>
              <a:gd name="connsiteX10" fmla="*/ 341186 w 2754306"/>
              <a:gd name="connsiteY10" fmla="*/ 828944 h 864096"/>
              <a:gd name="connsiteX11" fmla="*/ 306034 w 2754306"/>
              <a:gd name="connsiteY11" fmla="*/ 744080 h 864096"/>
              <a:gd name="connsiteX12" fmla="*/ 0 w 2754306"/>
              <a:gd name="connsiteY12" fmla="*/ 288032 h 864096"/>
              <a:gd name="connsiteX0" fmla="*/ 0 w 2754306"/>
              <a:gd name="connsiteY0" fmla="*/ 288032 h 1080120"/>
              <a:gd name="connsiteX1" fmla="*/ 341186 w 2754306"/>
              <a:gd name="connsiteY1" fmla="*/ 179168 h 1080120"/>
              <a:gd name="connsiteX2" fmla="*/ 229525 w 2754306"/>
              <a:gd name="connsiteY2" fmla="*/ 0 h 1080120"/>
              <a:gd name="connsiteX3" fmla="*/ 2634290 w 2754306"/>
              <a:gd name="connsiteY3" fmla="*/ 144016 h 1080120"/>
              <a:gd name="connsiteX4" fmla="*/ 2719154 w 2754306"/>
              <a:gd name="connsiteY4" fmla="*/ 179168 h 1080120"/>
              <a:gd name="connsiteX5" fmla="*/ 2754306 w 2754306"/>
              <a:gd name="connsiteY5" fmla="*/ 264032 h 1080120"/>
              <a:gd name="connsiteX6" fmla="*/ 2754306 w 2754306"/>
              <a:gd name="connsiteY6" fmla="*/ 744080 h 1080120"/>
              <a:gd name="connsiteX7" fmla="*/ 2719154 w 2754306"/>
              <a:gd name="connsiteY7" fmla="*/ 828944 h 1080120"/>
              <a:gd name="connsiteX8" fmla="*/ 2634290 w 2754306"/>
              <a:gd name="connsiteY8" fmla="*/ 864096 h 1080120"/>
              <a:gd name="connsiteX9" fmla="*/ 459051 w 2754306"/>
              <a:gd name="connsiteY9" fmla="*/ 1080120 h 1080120"/>
              <a:gd name="connsiteX10" fmla="*/ 341186 w 2754306"/>
              <a:gd name="connsiteY10" fmla="*/ 828944 h 1080120"/>
              <a:gd name="connsiteX11" fmla="*/ 306034 w 2754306"/>
              <a:gd name="connsiteY11" fmla="*/ 744080 h 1080120"/>
              <a:gd name="connsiteX12" fmla="*/ 0 w 2754306"/>
              <a:gd name="connsiteY12" fmla="*/ 288032 h 1080120"/>
              <a:gd name="connsiteX0" fmla="*/ 0 w 2754306"/>
              <a:gd name="connsiteY0" fmla="*/ 288032 h 1080120"/>
              <a:gd name="connsiteX1" fmla="*/ 341186 w 2754306"/>
              <a:gd name="connsiteY1" fmla="*/ 179168 h 1080120"/>
              <a:gd name="connsiteX2" fmla="*/ 229525 w 2754306"/>
              <a:gd name="connsiteY2" fmla="*/ 0 h 1080120"/>
              <a:gd name="connsiteX3" fmla="*/ 2634290 w 2754306"/>
              <a:gd name="connsiteY3" fmla="*/ 144016 h 1080120"/>
              <a:gd name="connsiteX4" fmla="*/ 2754306 w 2754306"/>
              <a:gd name="connsiteY4" fmla="*/ 144016 h 1080120"/>
              <a:gd name="connsiteX5" fmla="*/ 2754306 w 2754306"/>
              <a:gd name="connsiteY5" fmla="*/ 264032 h 1080120"/>
              <a:gd name="connsiteX6" fmla="*/ 2754306 w 2754306"/>
              <a:gd name="connsiteY6" fmla="*/ 744080 h 1080120"/>
              <a:gd name="connsiteX7" fmla="*/ 2719154 w 2754306"/>
              <a:gd name="connsiteY7" fmla="*/ 828944 h 1080120"/>
              <a:gd name="connsiteX8" fmla="*/ 2634290 w 2754306"/>
              <a:gd name="connsiteY8" fmla="*/ 864096 h 1080120"/>
              <a:gd name="connsiteX9" fmla="*/ 459051 w 2754306"/>
              <a:gd name="connsiteY9" fmla="*/ 1080120 h 1080120"/>
              <a:gd name="connsiteX10" fmla="*/ 341186 w 2754306"/>
              <a:gd name="connsiteY10" fmla="*/ 828944 h 1080120"/>
              <a:gd name="connsiteX11" fmla="*/ 306034 w 2754306"/>
              <a:gd name="connsiteY11" fmla="*/ 744080 h 1080120"/>
              <a:gd name="connsiteX12" fmla="*/ 0 w 2754306"/>
              <a:gd name="connsiteY12" fmla="*/ 288032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4306" h="1080120">
                <a:moveTo>
                  <a:pt x="0" y="288032"/>
                </a:moveTo>
                <a:cubicBezTo>
                  <a:pt x="0" y="256202"/>
                  <a:pt x="302932" y="227173"/>
                  <a:pt x="341186" y="179168"/>
                </a:cubicBezTo>
                <a:cubicBezTo>
                  <a:pt x="379440" y="131163"/>
                  <a:pt x="197695" y="0"/>
                  <a:pt x="229525" y="0"/>
                </a:cubicBezTo>
                <a:lnTo>
                  <a:pt x="2634290" y="144016"/>
                </a:lnTo>
                <a:cubicBezTo>
                  <a:pt x="2666120" y="144016"/>
                  <a:pt x="2731799" y="121509"/>
                  <a:pt x="2754306" y="144016"/>
                </a:cubicBezTo>
                <a:lnTo>
                  <a:pt x="2754306" y="264032"/>
                </a:lnTo>
                <a:lnTo>
                  <a:pt x="2754306" y="744080"/>
                </a:lnTo>
                <a:cubicBezTo>
                  <a:pt x="2754306" y="775910"/>
                  <a:pt x="2741661" y="806437"/>
                  <a:pt x="2719154" y="828944"/>
                </a:cubicBezTo>
                <a:cubicBezTo>
                  <a:pt x="2696647" y="851451"/>
                  <a:pt x="2666120" y="864096"/>
                  <a:pt x="2634290" y="864096"/>
                </a:cubicBezTo>
                <a:lnTo>
                  <a:pt x="459051" y="1080120"/>
                </a:lnTo>
                <a:cubicBezTo>
                  <a:pt x="427221" y="1080120"/>
                  <a:pt x="366689" y="884951"/>
                  <a:pt x="341186" y="828944"/>
                </a:cubicBezTo>
                <a:cubicBezTo>
                  <a:pt x="315683" y="772937"/>
                  <a:pt x="306034" y="775910"/>
                  <a:pt x="306034" y="744080"/>
                </a:cubicBezTo>
                <a:lnTo>
                  <a:pt x="0" y="288032"/>
                </a:lnTo>
                <a:close/>
              </a:path>
            </a:pathLst>
          </a:custGeom>
          <a:solidFill>
            <a:srgbClr val="92D050">
              <a:alpha val="1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66" tIns="51985" rIns="103966" bIns="5198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6" name="Dowolny kształt 5">
            <a:extLst>
              <a:ext uri="{FF2B5EF4-FFF2-40B4-BE49-F238E27FC236}">
                <a16:creationId xmlns="" xmlns:a16="http://schemas.microsoft.com/office/drawing/2014/main" id="{65C600E0-4E34-FD4D-A1CD-33F037501BF8}"/>
              </a:ext>
            </a:extLst>
          </p:cNvPr>
          <p:cNvSpPr/>
          <p:nvPr/>
        </p:nvSpPr>
        <p:spPr>
          <a:xfrm>
            <a:off x="2312322" y="5921008"/>
            <a:ext cx="2733221" cy="1189449"/>
          </a:xfrm>
          <a:custGeom>
            <a:avLst/>
            <a:gdLst>
              <a:gd name="connsiteX0" fmla="*/ 0 w 2448272"/>
              <a:gd name="connsiteY0" fmla="*/ 120016 h 720080"/>
              <a:gd name="connsiteX1" fmla="*/ 35152 w 2448272"/>
              <a:gd name="connsiteY1" fmla="*/ 35152 h 720080"/>
              <a:gd name="connsiteX2" fmla="*/ 120016 w 2448272"/>
              <a:gd name="connsiteY2" fmla="*/ 0 h 720080"/>
              <a:gd name="connsiteX3" fmla="*/ 2328256 w 2448272"/>
              <a:gd name="connsiteY3" fmla="*/ 0 h 720080"/>
              <a:gd name="connsiteX4" fmla="*/ 2413120 w 2448272"/>
              <a:gd name="connsiteY4" fmla="*/ 35152 h 720080"/>
              <a:gd name="connsiteX5" fmla="*/ 2448272 w 2448272"/>
              <a:gd name="connsiteY5" fmla="*/ 120016 h 720080"/>
              <a:gd name="connsiteX6" fmla="*/ 2448272 w 2448272"/>
              <a:gd name="connsiteY6" fmla="*/ 600064 h 720080"/>
              <a:gd name="connsiteX7" fmla="*/ 2413120 w 2448272"/>
              <a:gd name="connsiteY7" fmla="*/ 684928 h 720080"/>
              <a:gd name="connsiteX8" fmla="*/ 2328256 w 2448272"/>
              <a:gd name="connsiteY8" fmla="*/ 720080 h 720080"/>
              <a:gd name="connsiteX9" fmla="*/ 120016 w 2448272"/>
              <a:gd name="connsiteY9" fmla="*/ 720080 h 720080"/>
              <a:gd name="connsiteX10" fmla="*/ 35152 w 2448272"/>
              <a:gd name="connsiteY10" fmla="*/ 684928 h 720080"/>
              <a:gd name="connsiteX11" fmla="*/ 0 w 2448272"/>
              <a:gd name="connsiteY11" fmla="*/ 600064 h 720080"/>
              <a:gd name="connsiteX12" fmla="*/ 0 w 2448272"/>
              <a:gd name="connsiteY12" fmla="*/ 120016 h 720080"/>
              <a:gd name="connsiteX0" fmla="*/ 108339 w 2556611"/>
              <a:gd name="connsiteY0" fmla="*/ 264032 h 864096"/>
              <a:gd name="connsiteX1" fmla="*/ 143491 w 2556611"/>
              <a:gd name="connsiteY1" fmla="*/ 179168 h 864096"/>
              <a:gd name="connsiteX2" fmla="*/ 31830 w 2556611"/>
              <a:gd name="connsiteY2" fmla="*/ 0 h 864096"/>
              <a:gd name="connsiteX3" fmla="*/ 2436595 w 2556611"/>
              <a:gd name="connsiteY3" fmla="*/ 144016 h 864096"/>
              <a:gd name="connsiteX4" fmla="*/ 2521459 w 2556611"/>
              <a:gd name="connsiteY4" fmla="*/ 179168 h 864096"/>
              <a:gd name="connsiteX5" fmla="*/ 2556611 w 2556611"/>
              <a:gd name="connsiteY5" fmla="*/ 264032 h 864096"/>
              <a:gd name="connsiteX6" fmla="*/ 2556611 w 2556611"/>
              <a:gd name="connsiteY6" fmla="*/ 744080 h 864096"/>
              <a:gd name="connsiteX7" fmla="*/ 2521459 w 2556611"/>
              <a:gd name="connsiteY7" fmla="*/ 828944 h 864096"/>
              <a:gd name="connsiteX8" fmla="*/ 2436595 w 2556611"/>
              <a:gd name="connsiteY8" fmla="*/ 864096 h 864096"/>
              <a:gd name="connsiteX9" fmla="*/ 228355 w 2556611"/>
              <a:gd name="connsiteY9" fmla="*/ 864096 h 864096"/>
              <a:gd name="connsiteX10" fmla="*/ 143491 w 2556611"/>
              <a:gd name="connsiteY10" fmla="*/ 828944 h 864096"/>
              <a:gd name="connsiteX11" fmla="*/ 108339 w 2556611"/>
              <a:gd name="connsiteY11" fmla="*/ 744080 h 864096"/>
              <a:gd name="connsiteX12" fmla="*/ 108339 w 2556611"/>
              <a:gd name="connsiteY12" fmla="*/ 264032 h 864096"/>
              <a:gd name="connsiteX0" fmla="*/ 0 w 2754306"/>
              <a:gd name="connsiteY0" fmla="*/ 288032 h 864096"/>
              <a:gd name="connsiteX1" fmla="*/ 341186 w 2754306"/>
              <a:gd name="connsiteY1" fmla="*/ 179168 h 864096"/>
              <a:gd name="connsiteX2" fmla="*/ 229525 w 2754306"/>
              <a:gd name="connsiteY2" fmla="*/ 0 h 864096"/>
              <a:gd name="connsiteX3" fmla="*/ 2634290 w 2754306"/>
              <a:gd name="connsiteY3" fmla="*/ 144016 h 864096"/>
              <a:gd name="connsiteX4" fmla="*/ 2719154 w 2754306"/>
              <a:gd name="connsiteY4" fmla="*/ 179168 h 864096"/>
              <a:gd name="connsiteX5" fmla="*/ 2754306 w 2754306"/>
              <a:gd name="connsiteY5" fmla="*/ 264032 h 864096"/>
              <a:gd name="connsiteX6" fmla="*/ 2754306 w 2754306"/>
              <a:gd name="connsiteY6" fmla="*/ 744080 h 864096"/>
              <a:gd name="connsiteX7" fmla="*/ 2719154 w 2754306"/>
              <a:gd name="connsiteY7" fmla="*/ 828944 h 864096"/>
              <a:gd name="connsiteX8" fmla="*/ 2634290 w 2754306"/>
              <a:gd name="connsiteY8" fmla="*/ 864096 h 864096"/>
              <a:gd name="connsiteX9" fmla="*/ 426050 w 2754306"/>
              <a:gd name="connsiteY9" fmla="*/ 864096 h 864096"/>
              <a:gd name="connsiteX10" fmla="*/ 341186 w 2754306"/>
              <a:gd name="connsiteY10" fmla="*/ 828944 h 864096"/>
              <a:gd name="connsiteX11" fmla="*/ 306034 w 2754306"/>
              <a:gd name="connsiteY11" fmla="*/ 744080 h 864096"/>
              <a:gd name="connsiteX12" fmla="*/ 0 w 2754306"/>
              <a:gd name="connsiteY12" fmla="*/ 288032 h 864096"/>
              <a:gd name="connsiteX0" fmla="*/ 0 w 2754306"/>
              <a:gd name="connsiteY0" fmla="*/ 288032 h 1080120"/>
              <a:gd name="connsiteX1" fmla="*/ 341186 w 2754306"/>
              <a:gd name="connsiteY1" fmla="*/ 179168 h 1080120"/>
              <a:gd name="connsiteX2" fmla="*/ 229525 w 2754306"/>
              <a:gd name="connsiteY2" fmla="*/ 0 h 1080120"/>
              <a:gd name="connsiteX3" fmla="*/ 2634290 w 2754306"/>
              <a:gd name="connsiteY3" fmla="*/ 144016 h 1080120"/>
              <a:gd name="connsiteX4" fmla="*/ 2719154 w 2754306"/>
              <a:gd name="connsiteY4" fmla="*/ 179168 h 1080120"/>
              <a:gd name="connsiteX5" fmla="*/ 2754306 w 2754306"/>
              <a:gd name="connsiteY5" fmla="*/ 264032 h 1080120"/>
              <a:gd name="connsiteX6" fmla="*/ 2754306 w 2754306"/>
              <a:gd name="connsiteY6" fmla="*/ 744080 h 1080120"/>
              <a:gd name="connsiteX7" fmla="*/ 2719154 w 2754306"/>
              <a:gd name="connsiteY7" fmla="*/ 828944 h 1080120"/>
              <a:gd name="connsiteX8" fmla="*/ 2634290 w 2754306"/>
              <a:gd name="connsiteY8" fmla="*/ 864096 h 1080120"/>
              <a:gd name="connsiteX9" fmla="*/ 459051 w 2754306"/>
              <a:gd name="connsiteY9" fmla="*/ 1080120 h 1080120"/>
              <a:gd name="connsiteX10" fmla="*/ 341186 w 2754306"/>
              <a:gd name="connsiteY10" fmla="*/ 828944 h 1080120"/>
              <a:gd name="connsiteX11" fmla="*/ 306034 w 2754306"/>
              <a:gd name="connsiteY11" fmla="*/ 744080 h 1080120"/>
              <a:gd name="connsiteX12" fmla="*/ 0 w 2754306"/>
              <a:gd name="connsiteY12" fmla="*/ 288032 h 1080120"/>
              <a:gd name="connsiteX0" fmla="*/ 0 w 2754306"/>
              <a:gd name="connsiteY0" fmla="*/ 288032 h 1080120"/>
              <a:gd name="connsiteX1" fmla="*/ 341186 w 2754306"/>
              <a:gd name="connsiteY1" fmla="*/ 179168 h 1080120"/>
              <a:gd name="connsiteX2" fmla="*/ 229525 w 2754306"/>
              <a:gd name="connsiteY2" fmla="*/ 0 h 1080120"/>
              <a:gd name="connsiteX3" fmla="*/ 2634290 w 2754306"/>
              <a:gd name="connsiteY3" fmla="*/ 144016 h 1080120"/>
              <a:gd name="connsiteX4" fmla="*/ 2754306 w 2754306"/>
              <a:gd name="connsiteY4" fmla="*/ 144016 h 1080120"/>
              <a:gd name="connsiteX5" fmla="*/ 2754306 w 2754306"/>
              <a:gd name="connsiteY5" fmla="*/ 264032 h 1080120"/>
              <a:gd name="connsiteX6" fmla="*/ 2754306 w 2754306"/>
              <a:gd name="connsiteY6" fmla="*/ 744080 h 1080120"/>
              <a:gd name="connsiteX7" fmla="*/ 2719154 w 2754306"/>
              <a:gd name="connsiteY7" fmla="*/ 828944 h 1080120"/>
              <a:gd name="connsiteX8" fmla="*/ 2634290 w 2754306"/>
              <a:gd name="connsiteY8" fmla="*/ 864096 h 1080120"/>
              <a:gd name="connsiteX9" fmla="*/ 459051 w 2754306"/>
              <a:gd name="connsiteY9" fmla="*/ 1080120 h 1080120"/>
              <a:gd name="connsiteX10" fmla="*/ 341186 w 2754306"/>
              <a:gd name="connsiteY10" fmla="*/ 828944 h 1080120"/>
              <a:gd name="connsiteX11" fmla="*/ 306034 w 2754306"/>
              <a:gd name="connsiteY11" fmla="*/ 744080 h 1080120"/>
              <a:gd name="connsiteX12" fmla="*/ 0 w 2754306"/>
              <a:gd name="connsiteY12" fmla="*/ 288032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4306" h="1080120">
                <a:moveTo>
                  <a:pt x="0" y="288032"/>
                </a:moveTo>
                <a:cubicBezTo>
                  <a:pt x="0" y="256202"/>
                  <a:pt x="302932" y="227173"/>
                  <a:pt x="341186" y="179168"/>
                </a:cubicBezTo>
                <a:cubicBezTo>
                  <a:pt x="379440" y="131163"/>
                  <a:pt x="197695" y="0"/>
                  <a:pt x="229525" y="0"/>
                </a:cubicBezTo>
                <a:lnTo>
                  <a:pt x="2634290" y="144016"/>
                </a:lnTo>
                <a:cubicBezTo>
                  <a:pt x="2666120" y="144016"/>
                  <a:pt x="2731799" y="121509"/>
                  <a:pt x="2754306" y="144016"/>
                </a:cubicBezTo>
                <a:lnTo>
                  <a:pt x="2754306" y="264032"/>
                </a:lnTo>
                <a:lnTo>
                  <a:pt x="2754306" y="744080"/>
                </a:lnTo>
                <a:cubicBezTo>
                  <a:pt x="2754306" y="775910"/>
                  <a:pt x="2741661" y="806437"/>
                  <a:pt x="2719154" y="828944"/>
                </a:cubicBezTo>
                <a:cubicBezTo>
                  <a:pt x="2696647" y="851451"/>
                  <a:pt x="2666120" y="864096"/>
                  <a:pt x="2634290" y="864096"/>
                </a:cubicBezTo>
                <a:lnTo>
                  <a:pt x="459051" y="1080120"/>
                </a:lnTo>
                <a:cubicBezTo>
                  <a:pt x="427221" y="1080120"/>
                  <a:pt x="366689" y="884951"/>
                  <a:pt x="341186" y="828944"/>
                </a:cubicBezTo>
                <a:cubicBezTo>
                  <a:pt x="315683" y="772937"/>
                  <a:pt x="306034" y="775910"/>
                  <a:pt x="306034" y="744080"/>
                </a:cubicBezTo>
                <a:lnTo>
                  <a:pt x="0" y="288032"/>
                </a:lnTo>
                <a:close/>
              </a:path>
            </a:pathLst>
          </a:custGeom>
          <a:solidFill>
            <a:srgbClr val="92D050">
              <a:alpha val="1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66" tIns="51985" rIns="103966" bIns="5198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9" name="Dowolny kształt 8">
            <a:extLst>
              <a:ext uri="{FF2B5EF4-FFF2-40B4-BE49-F238E27FC236}">
                <a16:creationId xmlns="" xmlns:a16="http://schemas.microsoft.com/office/drawing/2014/main" id="{CB800D5A-E4B5-124F-8B07-8BD9FABEF29E}"/>
              </a:ext>
            </a:extLst>
          </p:cNvPr>
          <p:cNvSpPr/>
          <p:nvPr/>
        </p:nvSpPr>
        <p:spPr>
          <a:xfrm>
            <a:off x="3154148" y="2032562"/>
            <a:ext cx="5510945" cy="1177205"/>
          </a:xfrm>
          <a:custGeom>
            <a:avLst/>
            <a:gdLst>
              <a:gd name="connsiteX0" fmla="*/ 0 w 2448272"/>
              <a:gd name="connsiteY0" fmla="*/ 120016 h 720080"/>
              <a:gd name="connsiteX1" fmla="*/ 35152 w 2448272"/>
              <a:gd name="connsiteY1" fmla="*/ 35152 h 720080"/>
              <a:gd name="connsiteX2" fmla="*/ 120016 w 2448272"/>
              <a:gd name="connsiteY2" fmla="*/ 0 h 720080"/>
              <a:gd name="connsiteX3" fmla="*/ 2328256 w 2448272"/>
              <a:gd name="connsiteY3" fmla="*/ 0 h 720080"/>
              <a:gd name="connsiteX4" fmla="*/ 2413120 w 2448272"/>
              <a:gd name="connsiteY4" fmla="*/ 35152 h 720080"/>
              <a:gd name="connsiteX5" fmla="*/ 2448272 w 2448272"/>
              <a:gd name="connsiteY5" fmla="*/ 120016 h 720080"/>
              <a:gd name="connsiteX6" fmla="*/ 2448272 w 2448272"/>
              <a:gd name="connsiteY6" fmla="*/ 600064 h 720080"/>
              <a:gd name="connsiteX7" fmla="*/ 2413120 w 2448272"/>
              <a:gd name="connsiteY7" fmla="*/ 684928 h 720080"/>
              <a:gd name="connsiteX8" fmla="*/ 2328256 w 2448272"/>
              <a:gd name="connsiteY8" fmla="*/ 720080 h 720080"/>
              <a:gd name="connsiteX9" fmla="*/ 120016 w 2448272"/>
              <a:gd name="connsiteY9" fmla="*/ 720080 h 720080"/>
              <a:gd name="connsiteX10" fmla="*/ 35152 w 2448272"/>
              <a:gd name="connsiteY10" fmla="*/ 684928 h 720080"/>
              <a:gd name="connsiteX11" fmla="*/ 0 w 2448272"/>
              <a:gd name="connsiteY11" fmla="*/ 600064 h 720080"/>
              <a:gd name="connsiteX12" fmla="*/ 0 w 2448272"/>
              <a:gd name="connsiteY12" fmla="*/ 120016 h 720080"/>
              <a:gd name="connsiteX0" fmla="*/ 108339 w 2556611"/>
              <a:gd name="connsiteY0" fmla="*/ 264032 h 864096"/>
              <a:gd name="connsiteX1" fmla="*/ 143491 w 2556611"/>
              <a:gd name="connsiteY1" fmla="*/ 179168 h 864096"/>
              <a:gd name="connsiteX2" fmla="*/ 31830 w 2556611"/>
              <a:gd name="connsiteY2" fmla="*/ 0 h 864096"/>
              <a:gd name="connsiteX3" fmla="*/ 2436595 w 2556611"/>
              <a:gd name="connsiteY3" fmla="*/ 144016 h 864096"/>
              <a:gd name="connsiteX4" fmla="*/ 2521459 w 2556611"/>
              <a:gd name="connsiteY4" fmla="*/ 179168 h 864096"/>
              <a:gd name="connsiteX5" fmla="*/ 2556611 w 2556611"/>
              <a:gd name="connsiteY5" fmla="*/ 264032 h 864096"/>
              <a:gd name="connsiteX6" fmla="*/ 2556611 w 2556611"/>
              <a:gd name="connsiteY6" fmla="*/ 744080 h 864096"/>
              <a:gd name="connsiteX7" fmla="*/ 2521459 w 2556611"/>
              <a:gd name="connsiteY7" fmla="*/ 828944 h 864096"/>
              <a:gd name="connsiteX8" fmla="*/ 2436595 w 2556611"/>
              <a:gd name="connsiteY8" fmla="*/ 864096 h 864096"/>
              <a:gd name="connsiteX9" fmla="*/ 228355 w 2556611"/>
              <a:gd name="connsiteY9" fmla="*/ 864096 h 864096"/>
              <a:gd name="connsiteX10" fmla="*/ 143491 w 2556611"/>
              <a:gd name="connsiteY10" fmla="*/ 828944 h 864096"/>
              <a:gd name="connsiteX11" fmla="*/ 108339 w 2556611"/>
              <a:gd name="connsiteY11" fmla="*/ 744080 h 864096"/>
              <a:gd name="connsiteX12" fmla="*/ 108339 w 2556611"/>
              <a:gd name="connsiteY12" fmla="*/ 264032 h 864096"/>
              <a:gd name="connsiteX0" fmla="*/ 0 w 2754306"/>
              <a:gd name="connsiteY0" fmla="*/ 288032 h 864096"/>
              <a:gd name="connsiteX1" fmla="*/ 341186 w 2754306"/>
              <a:gd name="connsiteY1" fmla="*/ 179168 h 864096"/>
              <a:gd name="connsiteX2" fmla="*/ 229525 w 2754306"/>
              <a:gd name="connsiteY2" fmla="*/ 0 h 864096"/>
              <a:gd name="connsiteX3" fmla="*/ 2634290 w 2754306"/>
              <a:gd name="connsiteY3" fmla="*/ 144016 h 864096"/>
              <a:gd name="connsiteX4" fmla="*/ 2719154 w 2754306"/>
              <a:gd name="connsiteY4" fmla="*/ 179168 h 864096"/>
              <a:gd name="connsiteX5" fmla="*/ 2754306 w 2754306"/>
              <a:gd name="connsiteY5" fmla="*/ 264032 h 864096"/>
              <a:gd name="connsiteX6" fmla="*/ 2754306 w 2754306"/>
              <a:gd name="connsiteY6" fmla="*/ 744080 h 864096"/>
              <a:gd name="connsiteX7" fmla="*/ 2719154 w 2754306"/>
              <a:gd name="connsiteY7" fmla="*/ 828944 h 864096"/>
              <a:gd name="connsiteX8" fmla="*/ 2634290 w 2754306"/>
              <a:gd name="connsiteY8" fmla="*/ 864096 h 864096"/>
              <a:gd name="connsiteX9" fmla="*/ 426050 w 2754306"/>
              <a:gd name="connsiteY9" fmla="*/ 864096 h 864096"/>
              <a:gd name="connsiteX10" fmla="*/ 341186 w 2754306"/>
              <a:gd name="connsiteY10" fmla="*/ 828944 h 864096"/>
              <a:gd name="connsiteX11" fmla="*/ 306034 w 2754306"/>
              <a:gd name="connsiteY11" fmla="*/ 744080 h 864096"/>
              <a:gd name="connsiteX12" fmla="*/ 0 w 2754306"/>
              <a:gd name="connsiteY12" fmla="*/ 288032 h 864096"/>
              <a:gd name="connsiteX0" fmla="*/ 0 w 2754306"/>
              <a:gd name="connsiteY0" fmla="*/ 288032 h 1080120"/>
              <a:gd name="connsiteX1" fmla="*/ 341186 w 2754306"/>
              <a:gd name="connsiteY1" fmla="*/ 179168 h 1080120"/>
              <a:gd name="connsiteX2" fmla="*/ 229525 w 2754306"/>
              <a:gd name="connsiteY2" fmla="*/ 0 h 1080120"/>
              <a:gd name="connsiteX3" fmla="*/ 2634290 w 2754306"/>
              <a:gd name="connsiteY3" fmla="*/ 144016 h 1080120"/>
              <a:gd name="connsiteX4" fmla="*/ 2719154 w 2754306"/>
              <a:gd name="connsiteY4" fmla="*/ 179168 h 1080120"/>
              <a:gd name="connsiteX5" fmla="*/ 2754306 w 2754306"/>
              <a:gd name="connsiteY5" fmla="*/ 264032 h 1080120"/>
              <a:gd name="connsiteX6" fmla="*/ 2754306 w 2754306"/>
              <a:gd name="connsiteY6" fmla="*/ 744080 h 1080120"/>
              <a:gd name="connsiteX7" fmla="*/ 2719154 w 2754306"/>
              <a:gd name="connsiteY7" fmla="*/ 828944 h 1080120"/>
              <a:gd name="connsiteX8" fmla="*/ 2634290 w 2754306"/>
              <a:gd name="connsiteY8" fmla="*/ 864096 h 1080120"/>
              <a:gd name="connsiteX9" fmla="*/ 459051 w 2754306"/>
              <a:gd name="connsiteY9" fmla="*/ 1080120 h 1080120"/>
              <a:gd name="connsiteX10" fmla="*/ 341186 w 2754306"/>
              <a:gd name="connsiteY10" fmla="*/ 828944 h 1080120"/>
              <a:gd name="connsiteX11" fmla="*/ 306034 w 2754306"/>
              <a:gd name="connsiteY11" fmla="*/ 744080 h 1080120"/>
              <a:gd name="connsiteX12" fmla="*/ 0 w 2754306"/>
              <a:gd name="connsiteY12" fmla="*/ 288032 h 1080120"/>
              <a:gd name="connsiteX0" fmla="*/ 0 w 2754306"/>
              <a:gd name="connsiteY0" fmla="*/ 288032 h 1080120"/>
              <a:gd name="connsiteX1" fmla="*/ 341186 w 2754306"/>
              <a:gd name="connsiteY1" fmla="*/ 179168 h 1080120"/>
              <a:gd name="connsiteX2" fmla="*/ 229525 w 2754306"/>
              <a:gd name="connsiteY2" fmla="*/ 0 h 1080120"/>
              <a:gd name="connsiteX3" fmla="*/ 2634290 w 2754306"/>
              <a:gd name="connsiteY3" fmla="*/ 144016 h 1080120"/>
              <a:gd name="connsiteX4" fmla="*/ 2754306 w 2754306"/>
              <a:gd name="connsiteY4" fmla="*/ 144016 h 1080120"/>
              <a:gd name="connsiteX5" fmla="*/ 2754306 w 2754306"/>
              <a:gd name="connsiteY5" fmla="*/ 264032 h 1080120"/>
              <a:gd name="connsiteX6" fmla="*/ 2754306 w 2754306"/>
              <a:gd name="connsiteY6" fmla="*/ 744080 h 1080120"/>
              <a:gd name="connsiteX7" fmla="*/ 2719154 w 2754306"/>
              <a:gd name="connsiteY7" fmla="*/ 828944 h 1080120"/>
              <a:gd name="connsiteX8" fmla="*/ 2634290 w 2754306"/>
              <a:gd name="connsiteY8" fmla="*/ 864096 h 1080120"/>
              <a:gd name="connsiteX9" fmla="*/ 459051 w 2754306"/>
              <a:gd name="connsiteY9" fmla="*/ 1080120 h 1080120"/>
              <a:gd name="connsiteX10" fmla="*/ 341186 w 2754306"/>
              <a:gd name="connsiteY10" fmla="*/ 828944 h 1080120"/>
              <a:gd name="connsiteX11" fmla="*/ 306034 w 2754306"/>
              <a:gd name="connsiteY11" fmla="*/ 744080 h 1080120"/>
              <a:gd name="connsiteX12" fmla="*/ 0 w 2754306"/>
              <a:gd name="connsiteY12" fmla="*/ 288032 h 1080120"/>
              <a:gd name="connsiteX0" fmla="*/ 546803 w 3301109"/>
              <a:gd name="connsiteY0" fmla="*/ 408086 h 1200174"/>
              <a:gd name="connsiteX1" fmla="*/ 38254 w 3301109"/>
              <a:gd name="connsiteY1" fmla="*/ 48005 h 1200174"/>
              <a:gd name="connsiteX2" fmla="*/ 776328 w 3301109"/>
              <a:gd name="connsiteY2" fmla="*/ 120054 h 1200174"/>
              <a:gd name="connsiteX3" fmla="*/ 3181093 w 3301109"/>
              <a:gd name="connsiteY3" fmla="*/ 264070 h 1200174"/>
              <a:gd name="connsiteX4" fmla="*/ 3301109 w 3301109"/>
              <a:gd name="connsiteY4" fmla="*/ 264070 h 1200174"/>
              <a:gd name="connsiteX5" fmla="*/ 3301109 w 3301109"/>
              <a:gd name="connsiteY5" fmla="*/ 384086 h 1200174"/>
              <a:gd name="connsiteX6" fmla="*/ 3301109 w 3301109"/>
              <a:gd name="connsiteY6" fmla="*/ 864134 h 1200174"/>
              <a:gd name="connsiteX7" fmla="*/ 3265957 w 3301109"/>
              <a:gd name="connsiteY7" fmla="*/ 948998 h 1200174"/>
              <a:gd name="connsiteX8" fmla="*/ 3181093 w 3301109"/>
              <a:gd name="connsiteY8" fmla="*/ 984150 h 1200174"/>
              <a:gd name="connsiteX9" fmla="*/ 1005854 w 3301109"/>
              <a:gd name="connsiteY9" fmla="*/ 1200174 h 1200174"/>
              <a:gd name="connsiteX10" fmla="*/ 887989 w 3301109"/>
              <a:gd name="connsiteY10" fmla="*/ 948998 h 1200174"/>
              <a:gd name="connsiteX11" fmla="*/ 852837 w 3301109"/>
              <a:gd name="connsiteY11" fmla="*/ 864134 h 1200174"/>
              <a:gd name="connsiteX12" fmla="*/ 546803 w 3301109"/>
              <a:gd name="connsiteY12" fmla="*/ 408086 h 1200174"/>
              <a:gd name="connsiteX0" fmla="*/ 123012 w 3385868"/>
              <a:gd name="connsiteY0" fmla="*/ 576396 h 1224219"/>
              <a:gd name="connsiteX1" fmla="*/ 123013 w 3385868"/>
              <a:gd name="connsiteY1" fmla="*/ 72050 h 1224219"/>
              <a:gd name="connsiteX2" fmla="*/ 861087 w 3385868"/>
              <a:gd name="connsiteY2" fmla="*/ 144099 h 1224219"/>
              <a:gd name="connsiteX3" fmla="*/ 3265852 w 3385868"/>
              <a:gd name="connsiteY3" fmla="*/ 288115 h 1224219"/>
              <a:gd name="connsiteX4" fmla="*/ 3385868 w 3385868"/>
              <a:gd name="connsiteY4" fmla="*/ 288115 h 1224219"/>
              <a:gd name="connsiteX5" fmla="*/ 3385868 w 3385868"/>
              <a:gd name="connsiteY5" fmla="*/ 408131 h 1224219"/>
              <a:gd name="connsiteX6" fmla="*/ 3385868 w 3385868"/>
              <a:gd name="connsiteY6" fmla="*/ 888179 h 1224219"/>
              <a:gd name="connsiteX7" fmla="*/ 3350716 w 3385868"/>
              <a:gd name="connsiteY7" fmla="*/ 973043 h 1224219"/>
              <a:gd name="connsiteX8" fmla="*/ 3265852 w 3385868"/>
              <a:gd name="connsiteY8" fmla="*/ 1008195 h 1224219"/>
              <a:gd name="connsiteX9" fmla="*/ 1090613 w 3385868"/>
              <a:gd name="connsiteY9" fmla="*/ 1224219 h 1224219"/>
              <a:gd name="connsiteX10" fmla="*/ 972748 w 3385868"/>
              <a:gd name="connsiteY10" fmla="*/ 973043 h 1224219"/>
              <a:gd name="connsiteX11" fmla="*/ 937596 w 3385868"/>
              <a:gd name="connsiteY11" fmla="*/ 888179 h 1224219"/>
              <a:gd name="connsiteX12" fmla="*/ 123012 w 3385868"/>
              <a:gd name="connsiteY12" fmla="*/ 576396 h 1224219"/>
              <a:gd name="connsiteX0" fmla="*/ 127136 w 3389992"/>
              <a:gd name="connsiteY0" fmla="*/ 564387 h 1212210"/>
              <a:gd name="connsiteX1" fmla="*/ 127137 w 3389992"/>
              <a:gd name="connsiteY1" fmla="*/ 60041 h 1212210"/>
              <a:gd name="connsiteX2" fmla="*/ 889962 w 3389992"/>
              <a:gd name="connsiteY2" fmla="*/ 204140 h 1212210"/>
              <a:gd name="connsiteX3" fmla="*/ 3269976 w 3389992"/>
              <a:gd name="connsiteY3" fmla="*/ 276106 h 1212210"/>
              <a:gd name="connsiteX4" fmla="*/ 3389992 w 3389992"/>
              <a:gd name="connsiteY4" fmla="*/ 276106 h 1212210"/>
              <a:gd name="connsiteX5" fmla="*/ 3389992 w 3389992"/>
              <a:gd name="connsiteY5" fmla="*/ 396122 h 1212210"/>
              <a:gd name="connsiteX6" fmla="*/ 3389992 w 3389992"/>
              <a:gd name="connsiteY6" fmla="*/ 876170 h 1212210"/>
              <a:gd name="connsiteX7" fmla="*/ 3354840 w 3389992"/>
              <a:gd name="connsiteY7" fmla="*/ 961034 h 1212210"/>
              <a:gd name="connsiteX8" fmla="*/ 3269976 w 3389992"/>
              <a:gd name="connsiteY8" fmla="*/ 996186 h 1212210"/>
              <a:gd name="connsiteX9" fmla="*/ 1094737 w 3389992"/>
              <a:gd name="connsiteY9" fmla="*/ 1212210 h 1212210"/>
              <a:gd name="connsiteX10" fmla="*/ 976872 w 3389992"/>
              <a:gd name="connsiteY10" fmla="*/ 961034 h 1212210"/>
              <a:gd name="connsiteX11" fmla="*/ 941720 w 3389992"/>
              <a:gd name="connsiteY11" fmla="*/ 876170 h 1212210"/>
              <a:gd name="connsiteX12" fmla="*/ 127136 w 3389992"/>
              <a:gd name="connsiteY12" fmla="*/ 564387 h 1212210"/>
              <a:gd name="connsiteX0" fmla="*/ 127137 w 3389993"/>
              <a:gd name="connsiteY0" fmla="*/ 564387 h 1212210"/>
              <a:gd name="connsiteX1" fmla="*/ 127138 w 3389993"/>
              <a:gd name="connsiteY1" fmla="*/ 60041 h 1212210"/>
              <a:gd name="connsiteX2" fmla="*/ 889963 w 3389993"/>
              <a:gd name="connsiteY2" fmla="*/ 204140 h 1212210"/>
              <a:gd name="connsiteX3" fmla="*/ 3269977 w 3389993"/>
              <a:gd name="connsiteY3" fmla="*/ 276106 h 1212210"/>
              <a:gd name="connsiteX4" fmla="*/ 3389993 w 3389993"/>
              <a:gd name="connsiteY4" fmla="*/ 276106 h 1212210"/>
              <a:gd name="connsiteX5" fmla="*/ 3389993 w 3389993"/>
              <a:gd name="connsiteY5" fmla="*/ 396122 h 1212210"/>
              <a:gd name="connsiteX6" fmla="*/ 3389993 w 3389993"/>
              <a:gd name="connsiteY6" fmla="*/ 876170 h 1212210"/>
              <a:gd name="connsiteX7" fmla="*/ 3354841 w 3389993"/>
              <a:gd name="connsiteY7" fmla="*/ 961034 h 1212210"/>
              <a:gd name="connsiteX8" fmla="*/ 3269977 w 3389993"/>
              <a:gd name="connsiteY8" fmla="*/ 996186 h 1212210"/>
              <a:gd name="connsiteX9" fmla="*/ 1094738 w 3389993"/>
              <a:gd name="connsiteY9" fmla="*/ 1212210 h 1212210"/>
              <a:gd name="connsiteX10" fmla="*/ 976873 w 3389993"/>
              <a:gd name="connsiteY10" fmla="*/ 961034 h 1212210"/>
              <a:gd name="connsiteX11" fmla="*/ 42381 w 3389993"/>
              <a:gd name="connsiteY11" fmla="*/ 780535 h 1212210"/>
              <a:gd name="connsiteX12" fmla="*/ 127137 w 3389993"/>
              <a:gd name="connsiteY12" fmla="*/ 564387 h 1212210"/>
              <a:gd name="connsiteX0" fmla="*/ 0 w 3601886"/>
              <a:gd name="connsiteY0" fmla="*/ 360247 h 1152169"/>
              <a:gd name="connsiteX1" fmla="*/ 339031 w 3601886"/>
              <a:gd name="connsiteY1" fmla="*/ 0 h 1152169"/>
              <a:gd name="connsiteX2" fmla="*/ 1101856 w 3601886"/>
              <a:gd name="connsiteY2" fmla="*/ 144099 h 1152169"/>
              <a:gd name="connsiteX3" fmla="*/ 3481870 w 3601886"/>
              <a:gd name="connsiteY3" fmla="*/ 216065 h 1152169"/>
              <a:gd name="connsiteX4" fmla="*/ 3601886 w 3601886"/>
              <a:gd name="connsiteY4" fmla="*/ 216065 h 1152169"/>
              <a:gd name="connsiteX5" fmla="*/ 3601886 w 3601886"/>
              <a:gd name="connsiteY5" fmla="*/ 336081 h 1152169"/>
              <a:gd name="connsiteX6" fmla="*/ 3601886 w 3601886"/>
              <a:gd name="connsiteY6" fmla="*/ 816129 h 1152169"/>
              <a:gd name="connsiteX7" fmla="*/ 3566734 w 3601886"/>
              <a:gd name="connsiteY7" fmla="*/ 900993 h 1152169"/>
              <a:gd name="connsiteX8" fmla="*/ 3481870 w 3601886"/>
              <a:gd name="connsiteY8" fmla="*/ 936145 h 1152169"/>
              <a:gd name="connsiteX9" fmla="*/ 1306631 w 3601886"/>
              <a:gd name="connsiteY9" fmla="*/ 1152169 h 1152169"/>
              <a:gd name="connsiteX10" fmla="*/ 1188766 w 3601886"/>
              <a:gd name="connsiteY10" fmla="*/ 900993 h 1152169"/>
              <a:gd name="connsiteX11" fmla="*/ 254274 w 3601886"/>
              <a:gd name="connsiteY11" fmla="*/ 720494 h 1152169"/>
              <a:gd name="connsiteX12" fmla="*/ 0 w 3601886"/>
              <a:gd name="connsiteY12" fmla="*/ 360247 h 1152169"/>
              <a:gd name="connsiteX0" fmla="*/ 0 w 3601886"/>
              <a:gd name="connsiteY0" fmla="*/ 360247 h 1008692"/>
              <a:gd name="connsiteX1" fmla="*/ 339031 w 3601886"/>
              <a:gd name="connsiteY1" fmla="*/ 0 h 1008692"/>
              <a:gd name="connsiteX2" fmla="*/ 1101856 w 3601886"/>
              <a:gd name="connsiteY2" fmla="*/ 144099 h 1008692"/>
              <a:gd name="connsiteX3" fmla="*/ 3481870 w 3601886"/>
              <a:gd name="connsiteY3" fmla="*/ 216065 h 1008692"/>
              <a:gd name="connsiteX4" fmla="*/ 3601886 w 3601886"/>
              <a:gd name="connsiteY4" fmla="*/ 216065 h 1008692"/>
              <a:gd name="connsiteX5" fmla="*/ 3601886 w 3601886"/>
              <a:gd name="connsiteY5" fmla="*/ 336081 h 1008692"/>
              <a:gd name="connsiteX6" fmla="*/ 3601886 w 3601886"/>
              <a:gd name="connsiteY6" fmla="*/ 816129 h 1008692"/>
              <a:gd name="connsiteX7" fmla="*/ 3566734 w 3601886"/>
              <a:gd name="connsiteY7" fmla="*/ 900993 h 1008692"/>
              <a:gd name="connsiteX8" fmla="*/ 3481870 w 3601886"/>
              <a:gd name="connsiteY8" fmla="*/ 936145 h 1008692"/>
              <a:gd name="connsiteX9" fmla="*/ 2203713 w 3601886"/>
              <a:gd name="connsiteY9" fmla="*/ 1008692 h 1008692"/>
              <a:gd name="connsiteX10" fmla="*/ 1188766 w 3601886"/>
              <a:gd name="connsiteY10" fmla="*/ 900993 h 1008692"/>
              <a:gd name="connsiteX11" fmla="*/ 254274 w 3601886"/>
              <a:gd name="connsiteY11" fmla="*/ 720494 h 1008692"/>
              <a:gd name="connsiteX12" fmla="*/ 0 w 3601886"/>
              <a:gd name="connsiteY12" fmla="*/ 360247 h 1008692"/>
              <a:gd name="connsiteX0" fmla="*/ 0 w 3601886"/>
              <a:gd name="connsiteY0" fmla="*/ 360247 h 1008692"/>
              <a:gd name="connsiteX1" fmla="*/ 339031 w 3601886"/>
              <a:gd name="connsiteY1" fmla="*/ 0 h 1008692"/>
              <a:gd name="connsiteX2" fmla="*/ 1101856 w 3601886"/>
              <a:gd name="connsiteY2" fmla="*/ 144099 h 1008692"/>
              <a:gd name="connsiteX3" fmla="*/ 2373229 w 3601886"/>
              <a:gd name="connsiteY3" fmla="*/ 216148 h 1008692"/>
              <a:gd name="connsiteX4" fmla="*/ 3601886 w 3601886"/>
              <a:gd name="connsiteY4" fmla="*/ 216065 h 1008692"/>
              <a:gd name="connsiteX5" fmla="*/ 3601886 w 3601886"/>
              <a:gd name="connsiteY5" fmla="*/ 336081 h 1008692"/>
              <a:gd name="connsiteX6" fmla="*/ 3601886 w 3601886"/>
              <a:gd name="connsiteY6" fmla="*/ 816129 h 1008692"/>
              <a:gd name="connsiteX7" fmla="*/ 3566734 w 3601886"/>
              <a:gd name="connsiteY7" fmla="*/ 900993 h 1008692"/>
              <a:gd name="connsiteX8" fmla="*/ 3481870 w 3601886"/>
              <a:gd name="connsiteY8" fmla="*/ 936145 h 1008692"/>
              <a:gd name="connsiteX9" fmla="*/ 2203713 w 3601886"/>
              <a:gd name="connsiteY9" fmla="*/ 1008692 h 1008692"/>
              <a:gd name="connsiteX10" fmla="*/ 1188766 w 3601886"/>
              <a:gd name="connsiteY10" fmla="*/ 900993 h 1008692"/>
              <a:gd name="connsiteX11" fmla="*/ 254274 w 3601886"/>
              <a:gd name="connsiteY11" fmla="*/ 720494 h 1008692"/>
              <a:gd name="connsiteX12" fmla="*/ 0 w 3601886"/>
              <a:gd name="connsiteY12" fmla="*/ 360247 h 1008692"/>
              <a:gd name="connsiteX0" fmla="*/ 0 w 3601886"/>
              <a:gd name="connsiteY0" fmla="*/ 360247 h 1008692"/>
              <a:gd name="connsiteX1" fmla="*/ 339031 w 3601886"/>
              <a:gd name="connsiteY1" fmla="*/ 0 h 1008692"/>
              <a:gd name="connsiteX2" fmla="*/ 1101856 w 3601886"/>
              <a:gd name="connsiteY2" fmla="*/ 144099 h 1008692"/>
              <a:gd name="connsiteX3" fmla="*/ 2373229 w 3601886"/>
              <a:gd name="connsiteY3" fmla="*/ 216148 h 1008692"/>
              <a:gd name="connsiteX4" fmla="*/ 3051294 w 3601886"/>
              <a:gd name="connsiteY4" fmla="*/ 288198 h 1008692"/>
              <a:gd name="connsiteX5" fmla="*/ 3601886 w 3601886"/>
              <a:gd name="connsiteY5" fmla="*/ 336081 h 1008692"/>
              <a:gd name="connsiteX6" fmla="*/ 3601886 w 3601886"/>
              <a:gd name="connsiteY6" fmla="*/ 816129 h 1008692"/>
              <a:gd name="connsiteX7" fmla="*/ 3566734 w 3601886"/>
              <a:gd name="connsiteY7" fmla="*/ 900993 h 1008692"/>
              <a:gd name="connsiteX8" fmla="*/ 3481870 w 3601886"/>
              <a:gd name="connsiteY8" fmla="*/ 936145 h 1008692"/>
              <a:gd name="connsiteX9" fmla="*/ 2203713 w 3601886"/>
              <a:gd name="connsiteY9" fmla="*/ 1008692 h 1008692"/>
              <a:gd name="connsiteX10" fmla="*/ 1188766 w 3601886"/>
              <a:gd name="connsiteY10" fmla="*/ 900993 h 1008692"/>
              <a:gd name="connsiteX11" fmla="*/ 254274 w 3601886"/>
              <a:gd name="connsiteY11" fmla="*/ 720494 h 1008692"/>
              <a:gd name="connsiteX12" fmla="*/ 0 w 3601886"/>
              <a:gd name="connsiteY12" fmla="*/ 360247 h 1008692"/>
              <a:gd name="connsiteX0" fmla="*/ 0 w 3814118"/>
              <a:gd name="connsiteY0" fmla="*/ 360247 h 1008692"/>
              <a:gd name="connsiteX1" fmla="*/ 339031 w 3814118"/>
              <a:gd name="connsiteY1" fmla="*/ 0 h 1008692"/>
              <a:gd name="connsiteX2" fmla="*/ 1101856 w 3814118"/>
              <a:gd name="connsiteY2" fmla="*/ 144099 h 1008692"/>
              <a:gd name="connsiteX3" fmla="*/ 2373229 w 3814118"/>
              <a:gd name="connsiteY3" fmla="*/ 216148 h 1008692"/>
              <a:gd name="connsiteX4" fmla="*/ 3051294 w 3814118"/>
              <a:gd name="connsiteY4" fmla="*/ 288198 h 1008692"/>
              <a:gd name="connsiteX5" fmla="*/ 3814118 w 3814118"/>
              <a:gd name="connsiteY5" fmla="*/ 72049 h 1008692"/>
              <a:gd name="connsiteX6" fmla="*/ 3601886 w 3814118"/>
              <a:gd name="connsiteY6" fmla="*/ 816129 h 1008692"/>
              <a:gd name="connsiteX7" fmla="*/ 3566734 w 3814118"/>
              <a:gd name="connsiteY7" fmla="*/ 900993 h 1008692"/>
              <a:gd name="connsiteX8" fmla="*/ 3481870 w 3814118"/>
              <a:gd name="connsiteY8" fmla="*/ 936145 h 1008692"/>
              <a:gd name="connsiteX9" fmla="*/ 2203713 w 3814118"/>
              <a:gd name="connsiteY9" fmla="*/ 1008692 h 1008692"/>
              <a:gd name="connsiteX10" fmla="*/ 1188766 w 3814118"/>
              <a:gd name="connsiteY10" fmla="*/ 900993 h 1008692"/>
              <a:gd name="connsiteX11" fmla="*/ 254274 w 3814118"/>
              <a:gd name="connsiteY11" fmla="*/ 720494 h 1008692"/>
              <a:gd name="connsiteX12" fmla="*/ 0 w 3814118"/>
              <a:gd name="connsiteY12" fmla="*/ 360247 h 1008692"/>
              <a:gd name="connsiteX0" fmla="*/ 0 w 3971127"/>
              <a:gd name="connsiteY0" fmla="*/ 360247 h 1008692"/>
              <a:gd name="connsiteX1" fmla="*/ 339031 w 3971127"/>
              <a:gd name="connsiteY1" fmla="*/ 0 h 1008692"/>
              <a:gd name="connsiteX2" fmla="*/ 1101856 w 3971127"/>
              <a:gd name="connsiteY2" fmla="*/ 144099 h 1008692"/>
              <a:gd name="connsiteX3" fmla="*/ 2373229 w 3971127"/>
              <a:gd name="connsiteY3" fmla="*/ 216148 h 1008692"/>
              <a:gd name="connsiteX4" fmla="*/ 3051294 w 3971127"/>
              <a:gd name="connsiteY4" fmla="*/ 288198 h 1008692"/>
              <a:gd name="connsiteX5" fmla="*/ 3814118 w 3971127"/>
              <a:gd name="connsiteY5" fmla="*/ 72049 h 1008692"/>
              <a:gd name="connsiteX6" fmla="*/ 3601886 w 3971127"/>
              <a:gd name="connsiteY6" fmla="*/ 816129 h 1008692"/>
              <a:gd name="connsiteX7" fmla="*/ 3566734 w 3971127"/>
              <a:gd name="connsiteY7" fmla="*/ 900993 h 1008692"/>
              <a:gd name="connsiteX8" fmla="*/ 3481870 w 3971127"/>
              <a:gd name="connsiteY8" fmla="*/ 936145 h 1008692"/>
              <a:gd name="connsiteX9" fmla="*/ 2203713 w 3971127"/>
              <a:gd name="connsiteY9" fmla="*/ 1008692 h 1008692"/>
              <a:gd name="connsiteX10" fmla="*/ 1188766 w 3971127"/>
              <a:gd name="connsiteY10" fmla="*/ 900993 h 1008692"/>
              <a:gd name="connsiteX11" fmla="*/ 254274 w 3971127"/>
              <a:gd name="connsiteY11" fmla="*/ 720494 h 1008692"/>
              <a:gd name="connsiteX12" fmla="*/ 0 w 3971127"/>
              <a:gd name="connsiteY12" fmla="*/ 360247 h 1008692"/>
              <a:gd name="connsiteX0" fmla="*/ 0 w 3971127"/>
              <a:gd name="connsiteY0" fmla="*/ 360247 h 1008692"/>
              <a:gd name="connsiteX1" fmla="*/ 339031 w 3971127"/>
              <a:gd name="connsiteY1" fmla="*/ 0 h 1008692"/>
              <a:gd name="connsiteX2" fmla="*/ 1101856 w 3971127"/>
              <a:gd name="connsiteY2" fmla="*/ 144099 h 1008692"/>
              <a:gd name="connsiteX3" fmla="*/ 2373229 w 3971127"/>
              <a:gd name="connsiteY3" fmla="*/ 216148 h 1008692"/>
              <a:gd name="connsiteX4" fmla="*/ 3051294 w 3971127"/>
              <a:gd name="connsiteY4" fmla="*/ 288198 h 1008692"/>
              <a:gd name="connsiteX5" fmla="*/ 3814118 w 3971127"/>
              <a:gd name="connsiteY5" fmla="*/ 72049 h 1008692"/>
              <a:gd name="connsiteX6" fmla="*/ 3601886 w 3971127"/>
              <a:gd name="connsiteY6" fmla="*/ 816129 h 1008692"/>
              <a:gd name="connsiteX7" fmla="*/ 3898876 w 3971127"/>
              <a:gd name="connsiteY7" fmla="*/ 792544 h 1008692"/>
              <a:gd name="connsiteX8" fmla="*/ 3481870 w 3971127"/>
              <a:gd name="connsiteY8" fmla="*/ 936145 h 1008692"/>
              <a:gd name="connsiteX9" fmla="*/ 2203713 w 3971127"/>
              <a:gd name="connsiteY9" fmla="*/ 1008692 h 1008692"/>
              <a:gd name="connsiteX10" fmla="*/ 1188766 w 3971127"/>
              <a:gd name="connsiteY10" fmla="*/ 900993 h 1008692"/>
              <a:gd name="connsiteX11" fmla="*/ 254274 w 3971127"/>
              <a:gd name="connsiteY11" fmla="*/ 720494 h 1008692"/>
              <a:gd name="connsiteX12" fmla="*/ 0 w 3971127"/>
              <a:gd name="connsiteY12" fmla="*/ 360247 h 1008692"/>
              <a:gd name="connsiteX0" fmla="*/ 0 w 4223895"/>
              <a:gd name="connsiteY0" fmla="*/ 360247 h 1008692"/>
              <a:gd name="connsiteX1" fmla="*/ 339031 w 4223895"/>
              <a:gd name="connsiteY1" fmla="*/ 0 h 1008692"/>
              <a:gd name="connsiteX2" fmla="*/ 1101856 w 4223895"/>
              <a:gd name="connsiteY2" fmla="*/ 144099 h 1008692"/>
              <a:gd name="connsiteX3" fmla="*/ 2373229 w 4223895"/>
              <a:gd name="connsiteY3" fmla="*/ 216148 h 1008692"/>
              <a:gd name="connsiteX4" fmla="*/ 3051294 w 4223895"/>
              <a:gd name="connsiteY4" fmla="*/ 288198 h 1008692"/>
              <a:gd name="connsiteX5" fmla="*/ 3814118 w 4223895"/>
              <a:gd name="connsiteY5" fmla="*/ 72049 h 1008692"/>
              <a:gd name="connsiteX6" fmla="*/ 4153151 w 4223895"/>
              <a:gd name="connsiteY6" fmla="*/ 576395 h 1008692"/>
              <a:gd name="connsiteX7" fmla="*/ 3898876 w 4223895"/>
              <a:gd name="connsiteY7" fmla="*/ 792544 h 1008692"/>
              <a:gd name="connsiteX8" fmla="*/ 3481870 w 4223895"/>
              <a:gd name="connsiteY8" fmla="*/ 936145 h 1008692"/>
              <a:gd name="connsiteX9" fmla="*/ 2203713 w 4223895"/>
              <a:gd name="connsiteY9" fmla="*/ 1008692 h 1008692"/>
              <a:gd name="connsiteX10" fmla="*/ 1188766 w 4223895"/>
              <a:gd name="connsiteY10" fmla="*/ 900993 h 1008692"/>
              <a:gd name="connsiteX11" fmla="*/ 254274 w 4223895"/>
              <a:gd name="connsiteY11" fmla="*/ 720494 h 1008692"/>
              <a:gd name="connsiteX12" fmla="*/ 0 w 4223895"/>
              <a:gd name="connsiteY12" fmla="*/ 360247 h 1008692"/>
              <a:gd name="connsiteX0" fmla="*/ 0 w 4223895"/>
              <a:gd name="connsiteY0" fmla="*/ 360247 h 1008692"/>
              <a:gd name="connsiteX1" fmla="*/ 339031 w 4223895"/>
              <a:gd name="connsiteY1" fmla="*/ 0 h 1008692"/>
              <a:gd name="connsiteX2" fmla="*/ 1101856 w 4223895"/>
              <a:gd name="connsiteY2" fmla="*/ 144099 h 1008692"/>
              <a:gd name="connsiteX3" fmla="*/ 2373229 w 4223895"/>
              <a:gd name="connsiteY3" fmla="*/ 216148 h 1008692"/>
              <a:gd name="connsiteX4" fmla="*/ 3051294 w 4223895"/>
              <a:gd name="connsiteY4" fmla="*/ 288198 h 1008692"/>
              <a:gd name="connsiteX5" fmla="*/ 3729360 w 4223895"/>
              <a:gd name="connsiteY5" fmla="*/ 288198 h 1008692"/>
              <a:gd name="connsiteX6" fmla="*/ 4153151 w 4223895"/>
              <a:gd name="connsiteY6" fmla="*/ 576395 h 1008692"/>
              <a:gd name="connsiteX7" fmla="*/ 3898876 w 4223895"/>
              <a:gd name="connsiteY7" fmla="*/ 792544 h 1008692"/>
              <a:gd name="connsiteX8" fmla="*/ 3481870 w 4223895"/>
              <a:gd name="connsiteY8" fmla="*/ 936145 h 1008692"/>
              <a:gd name="connsiteX9" fmla="*/ 2203713 w 4223895"/>
              <a:gd name="connsiteY9" fmla="*/ 1008692 h 1008692"/>
              <a:gd name="connsiteX10" fmla="*/ 1188766 w 4223895"/>
              <a:gd name="connsiteY10" fmla="*/ 900993 h 1008692"/>
              <a:gd name="connsiteX11" fmla="*/ 254274 w 4223895"/>
              <a:gd name="connsiteY11" fmla="*/ 720494 h 1008692"/>
              <a:gd name="connsiteX12" fmla="*/ 0 w 4223895"/>
              <a:gd name="connsiteY12" fmla="*/ 360247 h 1008692"/>
              <a:gd name="connsiteX0" fmla="*/ 0 w 4223895"/>
              <a:gd name="connsiteY0" fmla="*/ 360247 h 1008692"/>
              <a:gd name="connsiteX1" fmla="*/ 339031 w 4223895"/>
              <a:gd name="connsiteY1" fmla="*/ 0 h 1008692"/>
              <a:gd name="connsiteX2" fmla="*/ 1101856 w 4223895"/>
              <a:gd name="connsiteY2" fmla="*/ 144099 h 1008692"/>
              <a:gd name="connsiteX3" fmla="*/ 2373229 w 4223895"/>
              <a:gd name="connsiteY3" fmla="*/ 216148 h 1008692"/>
              <a:gd name="connsiteX4" fmla="*/ 3051294 w 4223895"/>
              <a:gd name="connsiteY4" fmla="*/ 288198 h 1008692"/>
              <a:gd name="connsiteX5" fmla="*/ 3729360 w 4223895"/>
              <a:gd name="connsiteY5" fmla="*/ 288198 h 1008692"/>
              <a:gd name="connsiteX6" fmla="*/ 4153151 w 4223895"/>
              <a:gd name="connsiteY6" fmla="*/ 576395 h 1008692"/>
              <a:gd name="connsiteX7" fmla="*/ 3898876 w 4223895"/>
              <a:gd name="connsiteY7" fmla="*/ 792544 h 1008692"/>
              <a:gd name="connsiteX8" fmla="*/ 3481870 w 4223895"/>
              <a:gd name="connsiteY8" fmla="*/ 936145 h 1008692"/>
              <a:gd name="connsiteX9" fmla="*/ 2203713 w 4223895"/>
              <a:gd name="connsiteY9" fmla="*/ 1008692 h 1008692"/>
              <a:gd name="connsiteX10" fmla="*/ 1188766 w 4223895"/>
              <a:gd name="connsiteY10" fmla="*/ 900993 h 1008692"/>
              <a:gd name="connsiteX11" fmla="*/ 254274 w 4223895"/>
              <a:gd name="connsiteY11" fmla="*/ 720494 h 1008692"/>
              <a:gd name="connsiteX12" fmla="*/ 0 w 4223895"/>
              <a:gd name="connsiteY12" fmla="*/ 360247 h 1008692"/>
              <a:gd name="connsiteX0" fmla="*/ 0 w 4223895"/>
              <a:gd name="connsiteY0" fmla="*/ 360247 h 1008692"/>
              <a:gd name="connsiteX1" fmla="*/ 339031 w 4223895"/>
              <a:gd name="connsiteY1" fmla="*/ 0 h 1008692"/>
              <a:gd name="connsiteX2" fmla="*/ 1864680 w 4223895"/>
              <a:gd name="connsiteY2" fmla="*/ 0 h 1008692"/>
              <a:gd name="connsiteX3" fmla="*/ 2373229 w 4223895"/>
              <a:gd name="connsiteY3" fmla="*/ 216148 h 1008692"/>
              <a:gd name="connsiteX4" fmla="*/ 3051294 w 4223895"/>
              <a:gd name="connsiteY4" fmla="*/ 288198 h 1008692"/>
              <a:gd name="connsiteX5" fmla="*/ 3729360 w 4223895"/>
              <a:gd name="connsiteY5" fmla="*/ 288198 h 1008692"/>
              <a:gd name="connsiteX6" fmla="*/ 4153151 w 4223895"/>
              <a:gd name="connsiteY6" fmla="*/ 576395 h 1008692"/>
              <a:gd name="connsiteX7" fmla="*/ 3898876 w 4223895"/>
              <a:gd name="connsiteY7" fmla="*/ 792544 h 1008692"/>
              <a:gd name="connsiteX8" fmla="*/ 3481870 w 4223895"/>
              <a:gd name="connsiteY8" fmla="*/ 936145 h 1008692"/>
              <a:gd name="connsiteX9" fmla="*/ 2203713 w 4223895"/>
              <a:gd name="connsiteY9" fmla="*/ 1008692 h 1008692"/>
              <a:gd name="connsiteX10" fmla="*/ 1188766 w 4223895"/>
              <a:gd name="connsiteY10" fmla="*/ 900993 h 1008692"/>
              <a:gd name="connsiteX11" fmla="*/ 254274 w 4223895"/>
              <a:gd name="connsiteY11" fmla="*/ 720494 h 1008692"/>
              <a:gd name="connsiteX12" fmla="*/ 0 w 4223895"/>
              <a:gd name="connsiteY12" fmla="*/ 360247 h 1008692"/>
              <a:gd name="connsiteX0" fmla="*/ 0 w 4223895"/>
              <a:gd name="connsiteY0" fmla="*/ 360247 h 1008692"/>
              <a:gd name="connsiteX1" fmla="*/ 339031 w 4223895"/>
              <a:gd name="connsiteY1" fmla="*/ 0 h 1008692"/>
              <a:gd name="connsiteX2" fmla="*/ 1864680 w 4223895"/>
              <a:gd name="connsiteY2" fmla="*/ 0 h 1008692"/>
              <a:gd name="connsiteX3" fmla="*/ 3475086 w 4223895"/>
              <a:gd name="connsiteY3" fmla="*/ 0 h 1008692"/>
              <a:gd name="connsiteX4" fmla="*/ 3051294 w 4223895"/>
              <a:gd name="connsiteY4" fmla="*/ 288198 h 1008692"/>
              <a:gd name="connsiteX5" fmla="*/ 3729360 w 4223895"/>
              <a:gd name="connsiteY5" fmla="*/ 288198 h 1008692"/>
              <a:gd name="connsiteX6" fmla="*/ 4153151 w 4223895"/>
              <a:gd name="connsiteY6" fmla="*/ 576395 h 1008692"/>
              <a:gd name="connsiteX7" fmla="*/ 3898876 w 4223895"/>
              <a:gd name="connsiteY7" fmla="*/ 792544 h 1008692"/>
              <a:gd name="connsiteX8" fmla="*/ 3481870 w 4223895"/>
              <a:gd name="connsiteY8" fmla="*/ 936145 h 1008692"/>
              <a:gd name="connsiteX9" fmla="*/ 2203713 w 4223895"/>
              <a:gd name="connsiteY9" fmla="*/ 1008692 h 1008692"/>
              <a:gd name="connsiteX10" fmla="*/ 1188766 w 4223895"/>
              <a:gd name="connsiteY10" fmla="*/ 900993 h 1008692"/>
              <a:gd name="connsiteX11" fmla="*/ 254274 w 4223895"/>
              <a:gd name="connsiteY11" fmla="*/ 720494 h 1008692"/>
              <a:gd name="connsiteX12" fmla="*/ 0 w 4223895"/>
              <a:gd name="connsiteY12" fmla="*/ 360247 h 1008692"/>
              <a:gd name="connsiteX0" fmla="*/ 0 w 4492184"/>
              <a:gd name="connsiteY0" fmla="*/ 360247 h 1008692"/>
              <a:gd name="connsiteX1" fmla="*/ 339031 w 4492184"/>
              <a:gd name="connsiteY1" fmla="*/ 0 h 1008692"/>
              <a:gd name="connsiteX2" fmla="*/ 1864680 w 4492184"/>
              <a:gd name="connsiteY2" fmla="*/ 0 h 1008692"/>
              <a:gd name="connsiteX3" fmla="*/ 3475086 w 4492184"/>
              <a:gd name="connsiteY3" fmla="*/ 0 h 1008692"/>
              <a:gd name="connsiteX4" fmla="*/ 4492184 w 4492184"/>
              <a:gd name="connsiteY4" fmla="*/ 144099 h 1008692"/>
              <a:gd name="connsiteX5" fmla="*/ 3729360 w 4492184"/>
              <a:gd name="connsiteY5" fmla="*/ 288198 h 1008692"/>
              <a:gd name="connsiteX6" fmla="*/ 4153151 w 4492184"/>
              <a:gd name="connsiteY6" fmla="*/ 576395 h 1008692"/>
              <a:gd name="connsiteX7" fmla="*/ 3898876 w 4492184"/>
              <a:gd name="connsiteY7" fmla="*/ 792544 h 1008692"/>
              <a:gd name="connsiteX8" fmla="*/ 3481870 w 4492184"/>
              <a:gd name="connsiteY8" fmla="*/ 936145 h 1008692"/>
              <a:gd name="connsiteX9" fmla="*/ 2203713 w 4492184"/>
              <a:gd name="connsiteY9" fmla="*/ 1008692 h 1008692"/>
              <a:gd name="connsiteX10" fmla="*/ 1188766 w 4492184"/>
              <a:gd name="connsiteY10" fmla="*/ 900993 h 1008692"/>
              <a:gd name="connsiteX11" fmla="*/ 254274 w 4492184"/>
              <a:gd name="connsiteY11" fmla="*/ 720494 h 1008692"/>
              <a:gd name="connsiteX12" fmla="*/ 0 w 4492184"/>
              <a:gd name="connsiteY12" fmla="*/ 360247 h 1008692"/>
              <a:gd name="connsiteX0" fmla="*/ 0 w 4961704"/>
              <a:gd name="connsiteY0" fmla="*/ 360247 h 1008692"/>
              <a:gd name="connsiteX1" fmla="*/ 339031 w 4961704"/>
              <a:gd name="connsiteY1" fmla="*/ 0 h 1008692"/>
              <a:gd name="connsiteX2" fmla="*/ 1864680 w 4961704"/>
              <a:gd name="connsiteY2" fmla="*/ 0 h 1008692"/>
              <a:gd name="connsiteX3" fmla="*/ 3475086 w 4961704"/>
              <a:gd name="connsiteY3" fmla="*/ 0 h 1008692"/>
              <a:gd name="connsiteX4" fmla="*/ 4492184 w 4961704"/>
              <a:gd name="connsiteY4" fmla="*/ 144099 h 1008692"/>
              <a:gd name="connsiteX5" fmla="*/ 4661700 w 4961704"/>
              <a:gd name="connsiteY5" fmla="*/ 432297 h 1008692"/>
              <a:gd name="connsiteX6" fmla="*/ 4153151 w 4961704"/>
              <a:gd name="connsiteY6" fmla="*/ 576395 h 1008692"/>
              <a:gd name="connsiteX7" fmla="*/ 3898876 w 4961704"/>
              <a:gd name="connsiteY7" fmla="*/ 792544 h 1008692"/>
              <a:gd name="connsiteX8" fmla="*/ 3481870 w 4961704"/>
              <a:gd name="connsiteY8" fmla="*/ 936145 h 1008692"/>
              <a:gd name="connsiteX9" fmla="*/ 2203713 w 4961704"/>
              <a:gd name="connsiteY9" fmla="*/ 1008692 h 1008692"/>
              <a:gd name="connsiteX10" fmla="*/ 1188766 w 4961704"/>
              <a:gd name="connsiteY10" fmla="*/ 900993 h 1008692"/>
              <a:gd name="connsiteX11" fmla="*/ 254274 w 4961704"/>
              <a:gd name="connsiteY11" fmla="*/ 720494 h 1008692"/>
              <a:gd name="connsiteX12" fmla="*/ 0 w 4961704"/>
              <a:gd name="connsiteY12" fmla="*/ 360247 h 1008692"/>
              <a:gd name="connsiteX0" fmla="*/ 98887 w 4806316"/>
              <a:gd name="connsiteY0" fmla="*/ 360247 h 1008692"/>
              <a:gd name="connsiteX1" fmla="*/ 183643 w 4806316"/>
              <a:gd name="connsiteY1" fmla="*/ 0 h 1008692"/>
              <a:gd name="connsiteX2" fmla="*/ 1709292 w 4806316"/>
              <a:gd name="connsiteY2" fmla="*/ 0 h 1008692"/>
              <a:gd name="connsiteX3" fmla="*/ 3319698 w 4806316"/>
              <a:gd name="connsiteY3" fmla="*/ 0 h 1008692"/>
              <a:gd name="connsiteX4" fmla="*/ 4336796 w 4806316"/>
              <a:gd name="connsiteY4" fmla="*/ 144099 h 1008692"/>
              <a:gd name="connsiteX5" fmla="*/ 4506312 w 4806316"/>
              <a:gd name="connsiteY5" fmla="*/ 432297 h 1008692"/>
              <a:gd name="connsiteX6" fmla="*/ 3997763 w 4806316"/>
              <a:gd name="connsiteY6" fmla="*/ 576395 h 1008692"/>
              <a:gd name="connsiteX7" fmla="*/ 3743488 w 4806316"/>
              <a:gd name="connsiteY7" fmla="*/ 792544 h 1008692"/>
              <a:gd name="connsiteX8" fmla="*/ 3326482 w 4806316"/>
              <a:gd name="connsiteY8" fmla="*/ 936145 h 1008692"/>
              <a:gd name="connsiteX9" fmla="*/ 2048325 w 4806316"/>
              <a:gd name="connsiteY9" fmla="*/ 1008692 h 1008692"/>
              <a:gd name="connsiteX10" fmla="*/ 1033378 w 4806316"/>
              <a:gd name="connsiteY10" fmla="*/ 900993 h 1008692"/>
              <a:gd name="connsiteX11" fmla="*/ 98886 w 4806316"/>
              <a:gd name="connsiteY11" fmla="*/ 720494 h 1008692"/>
              <a:gd name="connsiteX12" fmla="*/ 98887 w 4806316"/>
              <a:gd name="connsiteY12" fmla="*/ 360247 h 1008692"/>
              <a:gd name="connsiteX0" fmla="*/ 98887 w 4806316"/>
              <a:gd name="connsiteY0" fmla="*/ 360247 h 1040522"/>
              <a:gd name="connsiteX1" fmla="*/ 183643 w 4806316"/>
              <a:gd name="connsiteY1" fmla="*/ 0 h 1040522"/>
              <a:gd name="connsiteX2" fmla="*/ 1709292 w 4806316"/>
              <a:gd name="connsiteY2" fmla="*/ 0 h 1040522"/>
              <a:gd name="connsiteX3" fmla="*/ 3319698 w 4806316"/>
              <a:gd name="connsiteY3" fmla="*/ 0 h 1040522"/>
              <a:gd name="connsiteX4" fmla="*/ 4336796 w 4806316"/>
              <a:gd name="connsiteY4" fmla="*/ 144099 h 1040522"/>
              <a:gd name="connsiteX5" fmla="*/ 4506312 w 4806316"/>
              <a:gd name="connsiteY5" fmla="*/ 432297 h 1040522"/>
              <a:gd name="connsiteX6" fmla="*/ 3997763 w 4806316"/>
              <a:gd name="connsiteY6" fmla="*/ 576395 h 1040522"/>
              <a:gd name="connsiteX7" fmla="*/ 3743488 w 4806316"/>
              <a:gd name="connsiteY7" fmla="*/ 792544 h 1040522"/>
              <a:gd name="connsiteX8" fmla="*/ 3326482 w 4806316"/>
              <a:gd name="connsiteY8" fmla="*/ 936145 h 1040522"/>
              <a:gd name="connsiteX9" fmla="*/ 2048325 w 4806316"/>
              <a:gd name="connsiteY9" fmla="*/ 1008692 h 1040522"/>
              <a:gd name="connsiteX10" fmla="*/ 1033378 w 4806316"/>
              <a:gd name="connsiteY10" fmla="*/ 900993 h 1040522"/>
              <a:gd name="connsiteX11" fmla="*/ 169516 w 4806316"/>
              <a:gd name="connsiteY11" fmla="*/ 1008692 h 1040522"/>
              <a:gd name="connsiteX12" fmla="*/ 98887 w 4806316"/>
              <a:gd name="connsiteY12" fmla="*/ 360247 h 1040522"/>
              <a:gd name="connsiteX0" fmla="*/ 98887 w 4806316"/>
              <a:gd name="connsiteY0" fmla="*/ 360247 h 1040522"/>
              <a:gd name="connsiteX1" fmla="*/ 183643 w 4806316"/>
              <a:gd name="connsiteY1" fmla="*/ 0 h 1040522"/>
              <a:gd name="connsiteX2" fmla="*/ 1709292 w 4806316"/>
              <a:gd name="connsiteY2" fmla="*/ 0 h 1040522"/>
              <a:gd name="connsiteX3" fmla="*/ 3319698 w 4806316"/>
              <a:gd name="connsiteY3" fmla="*/ 0 h 1040522"/>
              <a:gd name="connsiteX4" fmla="*/ 4336796 w 4806316"/>
              <a:gd name="connsiteY4" fmla="*/ 144099 h 1040522"/>
              <a:gd name="connsiteX5" fmla="*/ 4506312 w 4806316"/>
              <a:gd name="connsiteY5" fmla="*/ 432297 h 1040522"/>
              <a:gd name="connsiteX6" fmla="*/ 3997763 w 4806316"/>
              <a:gd name="connsiteY6" fmla="*/ 576395 h 1040522"/>
              <a:gd name="connsiteX7" fmla="*/ 3743488 w 4806316"/>
              <a:gd name="connsiteY7" fmla="*/ 792544 h 1040522"/>
              <a:gd name="connsiteX8" fmla="*/ 3326482 w 4806316"/>
              <a:gd name="connsiteY8" fmla="*/ 936145 h 1040522"/>
              <a:gd name="connsiteX9" fmla="*/ 2048325 w 4806316"/>
              <a:gd name="connsiteY9" fmla="*/ 1008692 h 1040522"/>
              <a:gd name="connsiteX10" fmla="*/ 1186615 w 4806316"/>
              <a:gd name="connsiteY10" fmla="*/ 720494 h 1040522"/>
              <a:gd name="connsiteX11" fmla="*/ 169516 w 4806316"/>
              <a:gd name="connsiteY11" fmla="*/ 1008692 h 1040522"/>
              <a:gd name="connsiteX12" fmla="*/ 98887 w 4806316"/>
              <a:gd name="connsiteY12" fmla="*/ 360247 h 1040522"/>
              <a:gd name="connsiteX0" fmla="*/ 98887 w 4806316"/>
              <a:gd name="connsiteY0" fmla="*/ 360247 h 1040522"/>
              <a:gd name="connsiteX1" fmla="*/ 183643 w 4806316"/>
              <a:gd name="connsiteY1" fmla="*/ 0 h 1040522"/>
              <a:gd name="connsiteX2" fmla="*/ 1709292 w 4806316"/>
              <a:gd name="connsiteY2" fmla="*/ 0 h 1040522"/>
              <a:gd name="connsiteX3" fmla="*/ 3319698 w 4806316"/>
              <a:gd name="connsiteY3" fmla="*/ 0 h 1040522"/>
              <a:gd name="connsiteX4" fmla="*/ 4336796 w 4806316"/>
              <a:gd name="connsiteY4" fmla="*/ 144099 h 1040522"/>
              <a:gd name="connsiteX5" fmla="*/ 4506312 w 4806316"/>
              <a:gd name="connsiteY5" fmla="*/ 432297 h 1040522"/>
              <a:gd name="connsiteX6" fmla="*/ 3997763 w 4806316"/>
              <a:gd name="connsiteY6" fmla="*/ 576395 h 1040522"/>
              <a:gd name="connsiteX7" fmla="*/ 3743488 w 4806316"/>
              <a:gd name="connsiteY7" fmla="*/ 792544 h 1040522"/>
              <a:gd name="connsiteX8" fmla="*/ 3326482 w 4806316"/>
              <a:gd name="connsiteY8" fmla="*/ 936145 h 1040522"/>
              <a:gd name="connsiteX9" fmla="*/ 1864680 w 4806316"/>
              <a:gd name="connsiteY9" fmla="*/ 360247 h 1040522"/>
              <a:gd name="connsiteX10" fmla="*/ 1186615 w 4806316"/>
              <a:gd name="connsiteY10" fmla="*/ 720494 h 1040522"/>
              <a:gd name="connsiteX11" fmla="*/ 169516 w 4806316"/>
              <a:gd name="connsiteY11" fmla="*/ 1008692 h 1040522"/>
              <a:gd name="connsiteX12" fmla="*/ 98887 w 4806316"/>
              <a:gd name="connsiteY12" fmla="*/ 360247 h 1040522"/>
              <a:gd name="connsiteX0" fmla="*/ 98887 w 4806316"/>
              <a:gd name="connsiteY0" fmla="*/ 360247 h 1040522"/>
              <a:gd name="connsiteX1" fmla="*/ 183643 w 4806316"/>
              <a:gd name="connsiteY1" fmla="*/ 0 h 1040522"/>
              <a:gd name="connsiteX2" fmla="*/ 1709292 w 4806316"/>
              <a:gd name="connsiteY2" fmla="*/ 0 h 1040522"/>
              <a:gd name="connsiteX3" fmla="*/ 3319698 w 4806316"/>
              <a:gd name="connsiteY3" fmla="*/ 0 h 1040522"/>
              <a:gd name="connsiteX4" fmla="*/ 4336796 w 4806316"/>
              <a:gd name="connsiteY4" fmla="*/ 144099 h 1040522"/>
              <a:gd name="connsiteX5" fmla="*/ 4506312 w 4806316"/>
              <a:gd name="connsiteY5" fmla="*/ 432297 h 1040522"/>
              <a:gd name="connsiteX6" fmla="*/ 3997763 w 4806316"/>
              <a:gd name="connsiteY6" fmla="*/ 576395 h 1040522"/>
              <a:gd name="connsiteX7" fmla="*/ 3743488 w 4806316"/>
              <a:gd name="connsiteY7" fmla="*/ 792544 h 1040522"/>
              <a:gd name="connsiteX8" fmla="*/ 3326482 w 4806316"/>
              <a:gd name="connsiteY8" fmla="*/ 936145 h 1040522"/>
              <a:gd name="connsiteX9" fmla="*/ 1864680 w 4806316"/>
              <a:gd name="connsiteY9" fmla="*/ 360247 h 1040522"/>
              <a:gd name="connsiteX10" fmla="*/ 1101856 w 4806316"/>
              <a:gd name="connsiteY10" fmla="*/ 576395 h 1040522"/>
              <a:gd name="connsiteX11" fmla="*/ 169516 w 4806316"/>
              <a:gd name="connsiteY11" fmla="*/ 1008692 h 1040522"/>
              <a:gd name="connsiteX12" fmla="*/ 98887 w 4806316"/>
              <a:gd name="connsiteY12" fmla="*/ 360247 h 1040522"/>
              <a:gd name="connsiteX0" fmla="*/ 98887 w 4806316"/>
              <a:gd name="connsiteY0" fmla="*/ 360247 h 1040522"/>
              <a:gd name="connsiteX1" fmla="*/ 183643 w 4806316"/>
              <a:gd name="connsiteY1" fmla="*/ 0 h 1040522"/>
              <a:gd name="connsiteX2" fmla="*/ 1709292 w 4806316"/>
              <a:gd name="connsiteY2" fmla="*/ 0 h 1040522"/>
              <a:gd name="connsiteX3" fmla="*/ 3319698 w 4806316"/>
              <a:gd name="connsiteY3" fmla="*/ 0 h 1040522"/>
              <a:gd name="connsiteX4" fmla="*/ 4336796 w 4806316"/>
              <a:gd name="connsiteY4" fmla="*/ 144099 h 1040522"/>
              <a:gd name="connsiteX5" fmla="*/ 4506312 w 4806316"/>
              <a:gd name="connsiteY5" fmla="*/ 432297 h 1040522"/>
              <a:gd name="connsiteX6" fmla="*/ 3997763 w 4806316"/>
              <a:gd name="connsiteY6" fmla="*/ 576395 h 1040522"/>
              <a:gd name="connsiteX7" fmla="*/ 3743488 w 4806316"/>
              <a:gd name="connsiteY7" fmla="*/ 792544 h 1040522"/>
              <a:gd name="connsiteX8" fmla="*/ 2712262 w 4806316"/>
              <a:gd name="connsiteY8" fmla="*/ 504346 h 1040522"/>
              <a:gd name="connsiteX9" fmla="*/ 1864680 w 4806316"/>
              <a:gd name="connsiteY9" fmla="*/ 360247 h 1040522"/>
              <a:gd name="connsiteX10" fmla="*/ 1101856 w 4806316"/>
              <a:gd name="connsiteY10" fmla="*/ 576395 h 1040522"/>
              <a:gd name="connsiteX11" fmla="*/ 169516 w 4806316"/>
              <a:gd name="connsiteY11" fmla="*/ 1008692 h 1040522"/>
              <a:gd name="connsiteX12" fmla="*/ 98887 w 4806316"/>
              <a:gd name="connsiteY12" fmla="*/ 360247 h 1040522"/>
              <a:gd name="connsiteX0" fmla="*/ 98887 w 4806316"/>
              <a:gd name="connsiteY0" fmla="*/ 360247 h 1040522"/>
              <a:gd name="connsiteX1" fmla="*/ 183643 w 4806316"/>
              <a:gd name="connsiteY1" fmla="*/ 0 h 1040522"/>
              <a:gd name="connsiteX2" fmla="*/ 1709292 w 4806316"/>
              <a:gd name="connsiteY2" fmla="*/ 0 h 1040522"/>
              <a:gd name="connsiteX3" fmla="*/ 3319698 w 4806316"/>
              <a:gd name="connsiteY3" fmla="*/ 0 h 1040522"/>
              <a:gd name="connsiteX4" fmla="*/ 4336796 w 4806316"/>
              <a:gd name="connsiteY4" fmla="*/ 144099 h 1040522"/>
              <a:gd name="connsiteX5" fmla="*/ 4506312 w 4806316"/>
              <a:gd name="connsiteY5" fmla="*/ 432297 h 1040522"/>
              <a:gd name="connsiteX6" fmla="*/ 3997763 w 4806316"/>
              <a:gd name="connsiteY6" fmla="*/ 576395 h 1040522"/>
              <a:gd name="connsiteX7" fmla="*/ 3390328 w 4806316"/>
              <a:gd name="connsiteY7" fmla="*/ 792543 h 1040522"/>
              <a:gd name="connsiteX8" fmla="*/ 2712262 w 4806316"/>
              <a:gd name="connsiteY8" fmla="*/ 504346 h 1040522"/>
              <a:gd name="connsiteX9" fmla="*/ 1864680 w 4806316"/>
              <a:gd name="connsiteY9" fmla="*/ 360247 h 1040522"/>
              <a:gd name="connsiteX10" fmla="*/ 1101856 w 4806316"/>
              <a:gd name="connsiteY10" fmla="*/ 576395 h 1040522"/>
              <a:gd name="connsiteX11" fmla="*/ 169516 w 4806316"/>
              <a:gd name="connsiteY11" fmla="*/ 1008692 h 1040522"/>
              <a:gd name="connsiteX12" fmla="*/ 98887 w 4806316"/>
              <a:gd name="connsiteY12" fmla="*/ 360247 h 1040522"/>
              <a:gd name="connsiteX0" fmla="*/ 98887 w 4806316"/>
              <a:gd name="connsiteY0" fmla="*/ 360247 h 1040522"/>
              <a:gd name="connsiteX1" fmla="*/ 183643 w 4806316"/>
              <a:gd name="connsiteY1" fmla="*/ 0 h 1040522"/>
              <a:gd name="connsiteX2" fmla="*/ 1709292 w 4806316"/>
              <a:gd name="connsiteY2" fmla="*/ 0 h 1040522"/>
              <a:gd name="connsiteX3" fmla="*/ 3319698 w 4806316"/>
              <a:gd name="connsiteY3" fmla="*/ 0 h 1040522"/>
              <a:gd name="connsiteX4" fmla="*/ 4336796 w 4806316"/>
              <a:gd name="connsiteY4" fmla="*/ 144099 h 1040522"/>
              <a:gd name="connsiteX5" fmla="*/ 4506312 w 4806316"/>
              <a:gd name="connsiteY5" fmla="*/ 432297 h 1040522"/>
              <a:gd name="connsiteX6" fmla="*/ 3814119 w 4806316"/>
              <a:gd name="connsiteY6" fmla="*/ 792543 h 1040522"/>
              <a:gd name="connsiteX7" fmla="*/ 3390328 w 4806316"/>
              <a:gd name="connsiteY7" fmla="*/ 792543 h 1040522"/>
              <a:gd name="connsiteX8" fmla="*/ 2712262 w 4806316"/>
              <a:gd name="connsiteY8" fmla="*/ 504346 h 1040522"/>
              <a:gd name="connsiteX9" fmla="*/ 1864680 w 4806316"/>
              <a:gd name="connsiteY9" fmla="*/ 360247 h 1040522"/>
              <a:gd name="connsiteX10" fmla="*/ 1101856 w 4806316"/>
              <a:gd name="connsiteY10" fmla="*/ 576395 h 1040522"/>
              <a:gd name="connsiteX11" fmla="*/ 169516 w 4806316"/>
              <a:gd name="connsiteY11" fmla="*/ 1008692 h 1040522"/>
              <a:gd name="connsiteX12" fmla="*/ 98887 w 4806316"/>
              <a:gd name="connsiteY12" fmla="*/ 360247 h 1040522"/>
              <a:gd name="connsiteX0" fmla="*/ 98887 w 4806316"/>
              <a:gd name="connsiteY0" fmla="*/ 360247 h 1040522"/>
              <a:gd name="connsiteX1" fmla="*/ 183643 w 4806316"/>
              <a:gd name="connsiteY1" fmla="*/ 0 h 1040522"/>
              <a:gd name="connsiteX2" fmla="*/ 1709292 w 4806316"/>
              <a:gd name="connsiteY2" fmla="*/ 0 h 1040522"/>
              <a:gd name="connsiteX3" fmla="*/ 3319698 w 4806316"/>
              <a:gd name="connsiteY3" fmla="*/ 0 h 1040522"/>
              <a:gd name="connsiteX4" fmla="*/ 3729360 w 4806316"/>
              <a:gd name="connsiteY4" fmla="*/ 216148 h 1040522"/>
              <a:gd name="connsiteX5" fmla="*/ 4506312 w 4806316"/>
              <a:gd name="connsiteY5" fmla="*/ 432297 h 1040522"/>
              <a:gd name="connsiteX6" fmla="*/ 3814119 w 4806316"/>
              <a:gd name="connsiteY6" fmla="*/ 792543 h 1040522"/>
              <a:gd name="connsiteX7" fmla="*/ 3390328 w 4806316"/>
              <a:gd name="connsiteY7" fmla="*/ 792543 h 1040522"/>
              <a:gd name="connsiteX8" fmla="*/ 2712262 w 4806316"/>
              <a:gd name="connsiteY8" fmla="*/ 504346 h 1040522"/>
              <a:gd name="connsiteX9" fmla="*/ 1864680 w 4806316"/>
              <a:gd name="connsiteY9" fmla="*/ 360247 h 1040522"/>
              <a:gd name="connsiteX10" fmla="*/ 1101856 w 4806316"/>
              <a:gd name="connsiteY10" fmla="*/ 576395 h 1040522"/>
              <a:gd name="connsiteX11" fmla="*/ 169516 w 4806316"/>
              <a:gd name="connsiteY11" fmla="*/ 1008692 h 1040522"/>
              <a:gd name="connsiteX12" fmla="*/ 98887 w 4806316"/>
              <a:gd name="connsiteY12" fmla="*/ 360247 h 1040522"/>
              <a:gd name="connsiteX0" fmla="*/ 98887 w 4806316"/>
              <a:gd name="connsiteY0" fmla="*/ 360247 h 1040522"/>
              <a:gd name="connsiteX1" fmla="*/ 183643 w 4806316"/>
              <a:gd name="connsiteY1" fmla="*/ 0 h 1040522"/>
              <a:gd name="connsiteX2" fmla="*/ 1709292 w 4806316"/>
              <a:gd name="connsiteY2" fmla="*/ 0 h 1040522"/>
              <a:gd name="connsiteX3" fmla="*/ 3305569 w 4806316"/>
              <a:gd name="connsiteY3" fmla="*/ 72049 h 1040522"/>
              <a:gd name="connsiteX4" fmla="*/ 3729360 w 4806316"/>
              <a:gd name="connsiteY4" fmla="*/ 216148 h 1040522"/>
              <a:gd name="connsiteX5" fmla="*/ 4506312 w 4806316"/>
              <a:gd name="connsiteY5" fmla="*/ 432297 h 1040522"/>
              <a:gd name="connsiteX6" fmla="*/ 3814119 w 4806316"/>
              <a:gd name="connsiteY6" fmla="*/ 792543 h 1040522"/>
              <a:gd name="connsiteX7" fmla="*/ 3390328 w 4806316"/>
              <a:gd name="connsiteY7" fmla="*/ 792543 h 1040522"/>
              <a:gd name="connsiteX8" fmla="*/ 2712262 w 4806316"/>
              <a:gd name="connsiteY8" fmla="*/ 504346 h 1040522"/>
              <a:gd name="connsiteX9" fmla="*/ 1864680 w 4806316"/>
              <a:gd name="connsiteY9" fmla="*/ 360247 h 1040522"/>
              <a:gd name="connsiteX10" fmla="*/ 1101856 w 4806316"/>
              <a:gd name="connsiteY10" fmla="*/ 576395 h 1040522"/>
              <a:gd name="connsiteX11" fmla="*/ 169516 w 4806316"/>
              <a:gd name="connsiteY11" fmla="*/ 1008692 h 1040522"/>
              <a:gd name="connsiteX12" fmla="*/ 98887 w 4806316"/>
              <a:gd name="connsiteY12" fmla="*/ 360247 h 1040522"/>
              <a:gd name="connsiteX0" fmla="*/ 98887 w 4806316"/>
              <a:gd name="connsiteY0" fmla="*/ 504346 h 1184621"/>
              <a:gd name="connsiteX1" fmla="*/ 183643 w 4806316"/>
              <a:gd name="connsiteY1" fmla="*/ 144099 h 1184621"/>
              <a:gd name="connsiteX2" fmla="*/ 2118955 w 4806316"/>
              <a:gd name="connsiteY2" fmla="*/ 0 h 1184621"/>
              <a:gd name="connsiteX3" fmla="*/ 3305569 w 4806316"/>
              <a:gd name="connsiteY3" fmla="*/ 216148 h 1184621"/>
              <a:gd name="connsiteX4" fmla="*/ 3729360 w 4806316"/>
              <a:gd name="connsiteY4" fmla="*/ 360247 h 1184621"/>
              <a:gd name="connsiteX5" fmla="*/ 4506312 w 4806316"/>
              <a:gd name="connsiteY5" fmla="*/ 576396 h 1184621"/>
              <a:gd name="connsiteX6" fmla="*/ 3814119 w 4806316"/>
              <a:gd name="connsiteY6" fmla="*/ 936642 h 1184621"/>
              <a:gd name="connsiteX7" fmla="*/ 3390328 w 4806316"/>
              <a:gd name="connsiteY7" fmla="*/ 936642 h 1184621"/>
              <a:gd name="connsiteX8" fmla="*/ 2712262 w 4806316"/>
              <a:gd name="connsiteY8" fmla="*/ 648445 h 1184621"/>
              <a:gd name="connsiteX9" fmla="*/ 1864680 w 4806316"/>
              <a:gd name="connsiteY9" fmla="*/ 504346 h 1184621"/>
              <a:gd name="connsiteX10" fmla="*/ 1101856 w 4806316"/>
              <a:gd name="connsiteY10" fmla="*/ 720494 h 1184621"/>
              <a:gd name="connsiteX11" fmla="*/ 169516 w 4806316"/>
              <a:gd name="connsiteY11" fmla="*/ 1152791 h 1184621"/>
              <a:gd name="connsiteX12" fmla="*/ 98887 w 4806316"/>
              <a:gd name="connsiteY12" fmla="*/ 504346 h 1184621"/>
              <a:gd name="connsiteX0" fmla="*/ 0 w 4707429"/>
              <a:gd name="connsiteY0" fmla="*/ 504346 h 1184621"/>
              <a:gd name="connsiteX1" fmla="*/ 579179 w 4707429"/>
              <a:gd name="connsiteY1" fmla="*/ 216148 h 1184621"/>
              <a:gd name="connsiteX2" fmla="*/ 2020068 w 4707429"/>
              <a:gd name="connsiteY2" fmla="*/ 0 h 1184621"/>
              <a:gd name="connsiteX3" fmla="*/ 3206682 w 4707429"/>
              <a:gd name="connsiteY3" fmla="*/ 216148 h 1184621"/>
              <a:gd name="connsiteX4" fmla="*/ 3630473 w 4707429"/>
              <a:gd name="connsiteY4" fmla="*/ 360247 h 1184621"/>
              <a:gd name="connsiteX5" fmla="*/ 4407425 w 4707429"/>
              <a:gd name="connsiteY5" fmla="*/ 576396 h 1184621"/>
              <a:gd name="connsiteX6" fmla="*/ 3715232 w 4707429"/>
              <a:gd name="connsiteY6" fmla="*/ 936642 h 1184621"/>
              <a:gd name="connsiteX7" fmla="*/ 3291441 w 4707429"/>
              <a:gd name="connsiteY7" fmla="*/ 936642 h 1184621"/>
              <a:gd name="connsiteX8" fmla="*/ 2613375 w 4707429"/>
              <a:gd name="connsiteY8" fmla="*/ 648445 h 1184621"/>
              <a:gd name="connsiteX9" fmla="*/ 1765793 w 4707429"/>
              <a:gd name="connsiteY9" fmla="*/ 504346 h 1184621"/>
              <a:gd name="connsiteX10" fmla="*/ 1002969 w 4707429"/>
              <a:gd name="connsiteY10" fmla="*/ 720494 h 1184621"/>
              <a:gd name="connsiteX11" fmla="*/ 70629 w 4707429"/>
              <a:gd name="connsiteY11" fmla="*/ 1152791 h 1184621"/>
              <a:gd name="connsiteX12" fmla="*/ 0 w 4707429"/>
              <a:gd name="connsiteY12" fmla="*/ 504346 h 1184621"/>
              <a:gd name="connsiteX0" fmla="*/ 169516 w 4636800"/>
              <a:gd name="connsiteY0" fmla="*/ 504346 h 1184621"/>
              <a:gd name="connsiteX1" fmla="*/ 508550 w 4636800"/>
              <a:gd name="connsiteY1" fmla="*/ 216148 h 1184621"/>
              <a:gd name="connsiteX2" fmla="*/ 1949439 w 4636800"/>
              <a:gd name="connsiteY2" fmla="*/ 0 h 1184621"/>
              <a:gd name="connsiteX3" fmla="*/ 3136053 w 4636800"/>
              <a:gd name="connsiteY3" fmla="*/ 216148 h 1184621"/>
              <a:gd name="connsiteX4" fmla="*/ 3559844 w 4636800"/>
              <a:gd name="connsiteY4" fmla="*/ 360247 h 1184621"/>
              <a:gd name="connsiteX5" fmla="*/ 4336796 w 4636800"/>
              <a:gd name="connsiteY5" fmla="*/ 576396 h 1184621"/>
              <a:gd name="connsiteX6" fmla="*/ 3644603 w 4636800"/>
              <a:gd name="connsiteY6" fmla="*/ 936642 h 1184621"/>
              <a:gd name="connsiteX7" fmla="*/ 3220812 w 4636800"/>
              <a:gd name="connsiteY7" fmla="*/ 936642 h 1184621"/>
              <a:gd name="connsiteX8" fmla="*/ 2542746 w 4636800"/>
              <a:gd name="connsiteY8" fmla="*/ 648445 h 1184621"/>
              <a:gd name="connsiteX9" fmla="*/ 1695164 w 4636800"/>
              <a:gd name="connsiteY9" fmla="*/ 504346 h 1184621"/>
              <a:gd name="connsiteX10" fmla="*/ 932340 w 4636800"/>
              <a:gd name="connsiteY10" fmla="*/ 720494 h 1184621"/>
              <a:gd name="connsiteX11" fmla="*/ 0 w 4636800"/>
              <a:gd name="connsiteY11" fmla="*/ 1152791 h 1184621"/>
              <a:gd name="connsiteX12" fmla="*/ 169516 w 4636800"/>
              <a:gd name="connsiteY12" fmla="*/ 504346 h 1184621"/>
              <a:gd name="connsiteX0" fmla="*/ 169516 w 4636800"/>
              <a:gd name="connsiteY0" fmla="*/ 504346 h 984675"/>
              <a:gd name="connsiteX1" fmla="*/ 508550 w 4636800"/>
              <a:gd name="connsiteY1" fmla="*/ 216148 h 984675"/>
              <a:gd name="connsiteX2" fmla="*/ 1949439 w 4636800"/>
              <a:gd name="connsiteY2" fmla="*/ 0 h 984675"/>
              <a:gd name="connsiteX3" fmla="*/ 3136053 w 4636800"/>
              <a:gd name="connsiteY3" fmla="*/ 216148 h 984675"/>
              <a:gd name="connsiteX4" fmla="*/ 3559844 w 4636800"/>
              <a:gd name="connsiteY4" fmla="*/ 360247 h 984675"/>
              <a:gd name="connsiteX5" fmla="*/ 4336796 w 4636800"/>
              <a:gd name="connsiteY5" fmla="*/ 576396 h 984675"/>
              <a:gd name="connsiteX6" fmla="*/ 3644603 w 4636800"/>
              <a:gd name="connsiteY6" fmla="*/ 936642 h 984675"/>
              <a:gd name="connsiteX7" fmla="*/ 3220812 w 4636800"/>
              <a:gd name="connsiteY7" fmla="*/ 936642 h 984675"/>
              <a:gd name="connsiteX8" fmla="*/ 2542746 w 4636800"/>
              <a:gd name="connsiteY8" fmla="*/ 648445 h 984675"/>
              <a:gd name="connsiteX9" fmla="*/ 1695164 w 4636800"/>
              <a:gd name="connsiteY9" fmla="*/ 504346 h 984675"/>
              <a:gd name="connsiteX10" fmla="*/ 932340 w 4636800"/>
              <a:gd name="connsiteY10" fmla="*/ 720494 h 984675"/>
              <a:gd name="connsiteX11" fmla="*/ 0 w 4636800"/>
              <a:gd name="connsiteY11" fmla="*/ 864593 h 984675"/>
              <a:gd name="connsiteX12" fmla="*/ 169516 w 4636800"/>
              <a:gd name="connsiteY12" fmla="*/ 504346 h 984675"/>
              <a:gd name="connsiteX0" fmla="*/ 169516 w 4636800"/>
              <a:gd name="connsiteY0" fmla="*/ 504346 h 1068734"/>
              <a:gd name="connsiteX1" fmla="*/ 508550 w 4636800"/>
              <a:gd name="connsiteY1" fmla="*/ 216148 h 1068734"/>
              <a:gd name="connsiteX2" fmla="*/ 1949439 w 4636800"/>
              <a:gd name="connsiteY2" fmla="*/ 0 h 1068734"/>
              <a:gd name="connsiteX3" fmla="*/ 3136053 w 4636800"/>
              <a:gd name="connsiteY3" fmla="*/ 216148 h 1068734"/>
              <a:gd name="connsiteX4" fmla="*/ 3559844 w 4636800"/>
              <a:gd name="connsiteY4" fmla="*/ 360247 h 1068734"/>
              <a:gd name="connsiteX5" fmla="*/ 4336796 w 4636800"/>
              <a:gd name="connsiteY5" fmla="*/ 576396 h 1068734"/>
              <a:gd name="connsiteX6" fmla="*/ 3644603 w 4636800"/>
              <a:gd name="connsiteY6" fmla="*/ 936642 h 1068734"/>
              <a:gd name="connsiteX7" fmla="*/ 3220812 w 4636800"/>
              <a:gd name="connsiteY7" fmla="*/ 936642 h 1068734"/>
              <a:gd name="connsiteX8" fmla="*/ 2542746 w 4636800"/>
              <a:gd name="connsiteY8" fmla="*/ 648445 h 1068734"/>
              <a:gd name="connsiteX9" fmla="*/ 1695164 w 4636800"/>
              <a:gd name="connsiteY9" fmla="*/ 504346 h 1068734"/>
              <a:gd name="connsiteX10" fmla="*/ 593307 w 4636800"/>
              <a:gd name="connsiteY10" fmla="*/ 1008693 h 1068734"/>
              <a:gd name="connsiteX11" fmla="*/ 0 w 4636800"/>
              <a:gd name="connsiteY11" fmla="*/ 864593 h 1068734"/>
              <a:gd name="connsiteX12" fmla="*/ 169516 w 4636800"/>
              <a:gd name="connsiteY12" fmla="*/ 504346 h 1068734"/>
              <a:gd name="connsiteX0" fmla="*/ 84758 w 4636800"/>
              <a:gd name="connsiteY0" fmla="*/ 504346 h 1068734"/>
              <a:gd name="connsiteX1" fmla="*/ 508550 w 4636800"/>
              <a:gd name="connsiteY1" fmla="*/ 216148 h 1068734"/>
              <a:gd name="connsiteX2" fmla="*/ 1949439 w 4636800"/>
              <a:gd name="connsiteY2" fmla="*/ 0 h 1068734"/>
              <a:gd name="connsiteX3" fmla="*/ 3136053 w 4636800"/>
              <a:gd name="connsiteY3" fmla="*/ 216148 h 1068734"/>
              <a:gd name="connsiteX4" fmla="*/ 3559844 w 4636800"/>
              <a:gd name="connsiteY4" fmla="*/ 360247 h 1068734"/>
              <a:gd name="connsiteX5" fmla="*/ 4336796 w 4636800"/>
              <a:gd name="connsiteY5" fmla="*/ 576396 h 1068734"/>
              <a:gd name="connsiteX6" fmla="*/ 3644603 w 4636800"/>
              <a:gd name="connsiteY6" fmla="*/ 936642 h 1068734"/>
              <a:gd name="connsiteX7" fmla="*/ 3220812 w 4636800"/>
              <a:gd name="connsiteY7" fmla="*/ 936642 h 1068734"/>
              <a:gd name="connsiteX8" fmla="*/ 2542746 w 4636800"/>
              <a:gd name="connsiteY8" fmla="*/ 648445 h 1068734"/>
              <a:gd name="connsiteX9" fmla="*/ 1695164 w 4636800"/>
              <a:gd name="connsiteY9" fmla="*/ 504346 h 1068734"/>
              <a:gd name="connsiteX10" fmla="*/ 593307 w 4636800"/>
              <a:gd name="connsiteY10" fmla="*/ 1008693 h 1068734"/>
              <a:gd name="connsiteX11" fmla="*/ 0 w 4636800"/>
              <a:gd name="connsiteY11" fmla="*/ 864593 h 1068734"/>
              <a:gd name="connsiteX12" fmla="*/ 84758 w 4636800"/>
              <a:gd name="connsiteY12" fmla="*/ 504346 h 1068734"/>
              <a:gd name="connsiteX0" fmla="*/ 84758 w 4636800"/>
              <a:gd name="connsiteY0" fmla="*/ 504346 h 1068734"/>
              <a:gd name="connsiteX1" fmla="*/ 508550 w 4636800"/>
              <a:gd name="connsiteY1" fmla="*/ 216148 h 1068734"/>
              <a:gd name="connsiteX2" fmla="*/ 1271373 w 4636800"/>
              <a:gd name="connsiteY2" fmla="*/ 0 h 1068734"/>
              <a:gd name="connsiteX3" fmla="*/ 3136053 w 4636800"/>
              <a:gd name="connsiteY3" fmla="*/ 216148 h 1068734"/>
              <a:gd name="connsiteX4" fmla="*/ 3559844 w 4636800"/>
              <a:gd name="connsiteY4" fmla="*/ 360247 h 1068734"/>
              <a:gd name="connsiteX5" fmla="*/ 4336796 w 4636800"/>
              <a:gd name="connsiteY5" fmla="*/ 576396 h 1068734"/>
              <a:gd name="connsiteX6" fmla="*/ 3644603 w 4636800"/>
              <a:gd name="connsiteY6" fmla="*/ 936642 h 1068734"/>
              <a:gd name="connsiteX7" fmla="*/ 3220812 w 4636800"/>
              <a:gd name="connsiteY7" fmla="*/ 936642 h 1068734"/>
              <a:gd name="connsiteX8" fmla="*/ 2542746 w 4636800"/>
              <a:gd name="connsiteY8" fmla="*/ 648445 h 1068734"/>
              <a:gd name="connsiteX9" fmla="*/ 1695164 w 4636800"/>
              <a:gd name="connsiteY9" fmla="*/ 504346 h 1068734"/>
              <a:gd name="connsiteX10" fmla="*/ 593307 w 4636800"/>
              <a:gd name="connsiteY10" fmla="*/ 1008693 h 1068734"/>
              <a:gd name="connsiteX11" fmla="*/ 0 w 4636800"/>
              <a:gd name="connsiteY11" fmla="*/ 864593 h 1068734"/>
              <a:gd name="connsiteX12" fmla="*/ 84758 w 4636800"/>
              <a:gd name="connsiteY12" fmla="*/ 504346 h 1068734"/>
              <a:gd name="connsiteX0" fmla="*/ 84758 w 4636800"/>
              <a:gd name="connsiteY0" fmla="*/ 504346 h 1068734"/>
              <a:gd name="connsiteX1" fmla="*/ 508550 w 4636800"/>
              <a:gd name="connsiteY1" fmla="*/ 216148 h 1068734"/>
              <a:gd name="connsiteX2" fmla="*/ 1271373 w 4636800"/>
              <a:gd name="connsiteY2" fmla="*/ 0 h 1068734"/>
              <a:gd name="connsiteX3" fmla="*/ 2457987 w 4636800"/>
              <a:gd name="connsiteY3" fmla="*/ 0 h 1068734"/>
              <a:gd name="connsiteX4" fmla="*/ 3559844 w 4636800"/>
              <a:gd name="connsiteY4" fmla="*/ 360247 h 1068734"/>
              <a:gd name="connsiteX5" fmla="*/ 4336796 w 4636800"/>
              <a:gd name="connsiteY5" fmla="*/ 576396 h 1068734"/>
              <a:gd name="connsiteX6" fmla="*/ 3644603 w 4636800"/>
              <a:gd name="connsiteY6" fmla="*/ 936642 h 1068734"/>
              <a:gd name="connsiteX7" fmla="*/ 3220812 w 4636800"/>
              <a:gd name="connsiteY7" fmla="*/ 936642 h 1068734"/>
              <a:gd name="connsiteX8" fmla="*/ 2542746 w 4636800"/>
              <a:gd name="connsiteY8" fmla="*/ 648445 h 1068734"/>
              <a:gd name="connsiteX9" fmla="*/ 1695164 w 4636800"/>
              <a:gd name="connsiteY9" fmla="*/ 504346 h 1068734"/>
              <a:gd name="connsiteX10" fmla="*/ 593307 w 4636800"/>
              <a:gd name="connsiteY10" fmla="*/ 1008693 h 1068734"/>
              <a:gd name="connsiteX11" fmla="*/ 0 w 4636800"/>
              <a:gd name="connsiteY11" fmla="*/ 864593 h 1068734"/>
              <a:gd name="connsiteX12" fmla="*/ 84758 w 4636800"/>
              <a:gd name="connsiteY12" fmla="*/ 504346 h 1068734"/>
              <a:gd name="connsiteX0" fmla="*/ 84758 w 4636800"/>
              <a:gd name="connsiteY0" fmla="*/ 504346 h 1068734"/>
              <a:gd name="connsiteX1" fmla="*/ 508550 w 4636800"/>
              <a:gd name="connsiteY1" fmla="*/ 216148 h 1068734"/>
              <a:gd name="connsiteX2" fmla="*/ 1271373 w 4636800"/>
              <a:gd name="connsiteY2" fmla="*/ 0 h 1068734"/>
              <a:gd name="connsiteX3" fmla="*/ 2457987 w 4636800"/>
              <a:gd name="connsiteY3" fmla="*/ 0 h 1068734"/>
              <a:gd name="connsiteX4" fmla="*/ 3559843 w 4636800"/>
              <a:gd name="connsiteY4" fmla="*/ 504346 h 1068734"/>
              <a:gd name="connsiteX5" fmla="*/ 4336796 w 4636800"/>
              <a:gd name="connsiteY5" fmla="*/ 576396 h 1068734"/>
              <a:gd name="connsiteX6" fmla="*/ 3644603 w 4636800"/>
              <a:gd name="connsiteY6" fmla="*/ 936642 h 1068734"/>
              <a:gd name="connsiteX7" fmla="*/ 3220812 w 4636800"/>
              <a:gd name="connsiteY7" fmla="*/ 936642 h 1068734"/>
              <a:gd name="connsiteX8" fmla="*/ 2542746 w 4636800"/>
              <a:gd name="connsiteY8" fmla="*/ 648445 h 1068734"/>
              <a:gd name="connsiteX9" fmla="*/ 1695164 w 4636800"/>
              <a:gd name="connsiteY9" fmla="*/ 504346 h 1068734"/>
              <a:gd name="connsiteX10" fmla="*/ 593307 w 4636800"/>
              <a:gd name="connsiteY10" fmla="*/ 1008693 h 1068734"/>
              <a:gd name="connsiteX11" fmla="*/ 0 w 4636800"/>
              <a:gd name="connsiteY11" fmla="*/ 864593 h 1068734"/>
              <a:gd name="connsiteX12" fmla="*/ 84758 w 4636800"/>
              <a:gd name="connsiteY12" fmla="*/ 504346 h 1068734"/>
              <a:gd name="connsiteX0" fmla="*/ 84758 w 5555010"/>
              <a:gd name="connsiteY0" fmla="*/ 504346 h 1068734"/>
              <a:gd name="connsiteX1" fmla="*/ 508550 w 5555010"/>
              <a:gd name="connsiteY1" fmla="*/ 216148 h 1068734"/>
              <a:gd name="connsiteX2" fmla="*/ 1271373 w 5555010"/>
              <a:gd name="connsiteY2" fmla="*/ 0 h 1068734"/>
              <a:gd name="connsiteX3" fmla="*/ 2457987 w 5555010"/>
              <a:gd name="connsiteY3" fmla="*/ 0 h 1068734"/>
              <a:gd name="connsiteX4" fmla="*/ 3559843 w 5555010"/>
              <a:gd name="connsiteY4" fmla="*/ 504346 h 1068734"/>
              <a:gd name="connsiteX5" fmla="*/ 5255007 w 5555010"/>
              <a:gd name="connsiteY5" fmla="*/ 72049 h 1068734"/>
              <a:gd name="connsiteX6" fmla="*/ 3644603 w 5555010"/>
              <a:gd name="connsiteY6" fmla="*/ 936642 h 1068734"/>
              <a:gd name="connsiteX7" fmla="*/ 3220812 w 5555010"/>
              <a:gd name="connsiteY7" fmla="*/ 936642 h 1068734"/>
              <a:gd name="connsiteX8" fmla="*/ 2542746 w 5555010"/>
              <a:gd name="connsiteY8" fmla="*/ 648445 h 1068734"/>
              <a:gd name="connsiteX9" fmla="*/ 1695164 w 5555010"/>
              <a:gd name="connsiteY9" fmla="*/ 504346 h 1068734"/>
              <a:gd name="connsiteX10" fmla="*/ 593307 w 5555010"/>
              <a:gd name="connsiteY10" fmla="*/ 1008693 h 1068734"/>
              <a:gd name="connsiteX11" fmla="*/ 0 w 5555010"/>
              <a:gd name="connsiteY11" fmla="*/ 864593 h 1068734"/>
              <a:gd name="connsiteX12" fmla="*/ 84758 w 5555010"/>
              <a:gd name="connsiteY12" fmla="*/ 504346 h 106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5010" h="1068734">
                <a:moveTo>
                  <a:pt x="84758" y="504346"/>
                </a:moveTo>
                <a:cubicBezTo>
                  <a:pt x="84758" y="472516"/>
                  <a:pt x="324907" y="252173"/>
                  <a:pt x="508550" y="216148"/>
                </a:cubicBezTo>
                <a:lnTo>
                  <a:pt x="1271373" y="0"/>
                </a:lnTo>
                <a:lnTo>
                  <a:pt x="2457987" y="0"/>
                </a:lnTo>
                <a:cubicBezTo>
                  <a:pt x="2489817" y="0"/>
                  <a:pt x="3537336" y="481839"/>
                  <a:pt x="3559843" y="504346"/>
                </a:cubicBezTo>
                <a:lnTo>
                  <a:pt x="5255007" y="72049"/>
                </a:lnTo>
                <a:cubicBezTo>
                  <a:pt x="5555011" y="220927"/>
                  <a:pt x="3715347" y="688615"/>
                  <a:pt x="3644603" y="936642"/>
                </a:cubicBezTo>
                <a:cubicBezTo>
                  <a:pt x="3644603" y="968472"/>
                  <a:pt x="3404455" y="984675"/>
                  <a:pt x="3220812" y="936642"/>
                </a:cubicBezTo>
                <a:cubicBezTo>
                  <a:pt x="3037169" y="888609"/>
                  <a:pt x="2574576" y="648445"/>
                  <a:pt x="2542746" y="648445"/>
                </a:cubicBezTo>
                <a:lnTo>
                  <a:pt x="1695164" y="504346"/>
                </a:lnTo>
                <a:cubicBezTo>
                  <a:pt x="1663334" y="504346"/>
                  <a:pt x="875834" y="948652"/>
                  <a:pt x="593307" y="1008693"/>
                </a:cubicBezTo>
                <a:cubicBezTo>
                  <a:pt x="310780" y="1068734"/>
                  <a:pt x="0" y="896423"/>
                  <a:pt x="0" y="864593"/>
                </a:cubicBezTo>
                <a:cubicBezTo>
                  <a:pt x="0" y="744511"/>
                  <a:pt x="84758" y="624428"/>
                  <a:pt x="84758" y="504346"/>
                </a:cubicBezTo>
                <a:close/>
              </a:path>
            </a:pathLst>
          </a:custGeom>
          <a:solidFill>
            <a:srgbClr val="92D050">
              <a:alpha val="1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66" tIns="51985" rIns="103966" bIns="5198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1" name="Dowolny kształt 10">
            <a:extLst>
              <a:ext uri="{FF2B5EF4-FFF2-40B4-BE49-F238E27FC236}">
                <a16:creationId xmlns="" xmlns:a16="http://schemas.microsoft.com/office/drawing/2014/main" id="{A32244E7-2EB1-3646-98BE-AC532C73DECF}"/>
              </a:ext>
            </a:extLst>
          </p:cNvPr>
          <p:cNvSpPr/>
          <p:nvPr/>
        </p:nvSpPr>
        <p:spPr>
          <a:xfrm>
            <a:off x="1134848" y="1240176"/>
            <a:ext cx="2733221" cy="1189449"/>
          </a:xfrm>
          <a:custGeom>
            <a:avLst/>
            <a:gdLst>
              <a:gd name="connsiteX0" fmla="*/ 0 w 2448272"/>
              <a:gd name="connsiteY0" fmla="*/ 120016 h 720080"/>
              <a:gd name="connsiteX1" fmla="*/ 35152 w 2448272"/>
              <a:gd name="connsiteY1" fmla="*/ 35152 h 720080"/>
              <a:gd name="connsiteX2" fmla="*/ 120016 w 2448272"/>
              <a:gd name="connsiteY2" fmla="*/ 0 h 720080"/>
              <a:gd name="connsiteX3" fmla="*/ 2328256 w 2448272"/>
              <a:gd name="connsiteY3" fmla="*/ 0 h 720080"/>
              <a:gd name="connsiteX4" fmla="*/ 2413120 w 2448272"/>
              <a:gd name="connsiteY4" fmla="*/ 35152 h 720080"/>
              <a:gd name="connsiteX5" fmla="*/ 2448272 w 2448272"/>
              <a:gd name="connsiteY5" fmla="*/ 120016 h 720080"/>
              <a:gd name="connsiteX6" fmla="*/ 2448272 w 2448272"/>
              <a:gd name="connsiteY6" fmla="*/ 600064 h 720080"/>
              <a:gd name="connsiteX7" fmla="*/ 2413120 w 2448272"/>
              <a:gd name="connsiteY7" fmla="*/ 684928 h 720080"/>
              <a:gd name="connsiteX8" fmla="*/ 2328256 w 2448272"/>
              <a:gd name="connsiteY8" fmla="*/ 720080 h 720080"/>
              <a:gd name="connsiteX9" fmla="*/ 120016 w 2448272"/>
              <a:gd name="connsiteY9" fmla="*/ 720080 h 720080"/>
              <a:gd name="connsiteX10" fmla="*/ 35152 w 2448272"/>
              <a:gd name="connsiteY10" fmla="*/ 684928 h 720080"/>
              <a:gd name="connsiteX11" fmla="*/ 0 w 2448272"/>
              <a:gd name="connsiteY11" fmla="*/ 600064 h 720080"/>
              <a:gd name="connsiteX12" fmla="*/ 0 w 2448272"/>
              <a:gd name="connsiteY12" fmla="*/ 120016 h 720080"/>
              <a:gd name="connsiteX0" fmla="*/ 108339 w 2556611"/>
              <a:gd name="connsiteY0" fmla="*/ 264032 h 864096"/>
              <a:gd name="connsiteX1" fmla="*/ 143491 w 2556611"/>
              <a:gd name="connsiteY1" fmla="*/ 179168 h 864096"/>
              <a:gd name="connsiteX2" fmla="*/ 31830 w 2556611"/>
              <a:gd name="connsiteY2" fmla="*/ 0 h 864096"/>
              <a:gd name="connsiteX3" fmla="*/ 2436595 w 2556611"/>
              <a:gd name="connsiteY3" fmla="*/ 144016 h 864096"/>
              <a:gd name="connsiteX4" fmla="*/ 2521459 w 2556611"/>
              <a:gd name="connsiteY4" fmla="*/ 179168 h 864096"/>
              <a:gd name="connsiteX5" fmla="*/ 2556611 w 2556611"/>
              <a:gd name="connsiteY5" fmla="*/ 264032 h 864096"/>
              <a:gd name="connsiteX6" fmla="*/ 2556611 w 2556611"/>
              <a:gd name="connsiteY6" fmla="*/ 744080 h 864096"/>
              <a:gd name="connsiteX7" fmla="*/ 2521459 w 2556611"/>
              <a:gd name="connsiteY7" fmla="*/ 828944 h 864096"/>
              <a:gd name="connsiteX8" fmla="*/ 2436595 w 2556611"/>
              <a:gd name="connsiteY8" fmla="*/ 864096 h 864096"/>
              <a:gd name="connsiteX9" fmla="*/ 228355 w 2556611"/>
              <a:gd name="connsiteY9" fmla="*/ 864096 h 864096"/>
              <a:gd name="connsiteX10" fmla="*/ 143491 w 2556611"/>
              <a:gd name="connsiteY10" fmla="*/ 828944 h 864096"/>
              <a:gd name="connsiteX11" fmla="*/ 108339 w 2556611"/>
              <a:gd name="connsiteY11" fmla="*/ 744080 h 864096"/>
              <a:gd name="connsiteX12" fmla="*/ 108339 w 2556611"/>
              <a:gd name="connsiteY12" fmla="*/ 264032 h 864096"/>
              <a:gd name="connsiteX0" fmla="*/ 0 w 2754306"/>
              <a:gd name="connsiteY0" fmla="*/ 288032 h 864096"/>
              <a:gd name="connsiteX1" fmla="*/ 341186 w 2754306"/>
              <a:gd name="connsiteY1" fmla="*/ 179168 h 864096"/>
              <a:gd name="connsiteX2" fmla="*/ 229525 w 2754306"/>
              <a:gd name="connsiteY2" fmla="*/ 0 h 864096"/>
              <a:gd name="connsiteX3" fmla="*/ 2634290 w 2754306"/>
              <a:gd name="connsiteY3" fmla="*/ 144016 h 864096"/>
              <a:gd name="connsiteX4" fmla="*/ 2719154 w 2754306"/>
              <a:gd name="connsiteY4" fmla="*/ 179168 h 864096"/>
              <a:gd name="connsiteX5" fmla="*/ 2754306 w 2754306"/>
              <a:gd name="connsiteY5" fmla="*/ 264032 h 864096"/>
              <a:gd name="connsiteX6" fmla="*/ 2754306 w 2754306"/>
              <a:gd name="connsiteY6" fmla="*/ 744080 h 864096"/>
              <a:gd name="connsiteX7" fmla="*/ 2719154 w 2754306"/>
              <a:gd name="connsiteY7" fmla="*/ 828944 h 864096"/>
              <a:gd name="connsiteX8" fmla="*/ 2634290 w 2754306"/>
              <a:gd name="connsiteY8" fmla="*/ 864096 h 864096"/>
              <a:gd name="connsiteX9" fmla="*/ 426050 w 2754306"/>
              <a:gd name="connsiteY9" fmla="*/ 864096 h 864096"/>
              <a:gd name="connsiteX10" fmla="*/ 341186 w 2754306"/>
              <a:gd name="connsiteY10" fmla="*/ 828944 h 864096"/>
              <a:gd name="connsiteX11" fmla="*/ 306034 w 2754306"/>
              <a:gd name="connsiteY11" fmla="*/ 744080 h 864096"/>
              <a:gd name="connsiteX12" fmla="*/ 0 w 2754306"/>
              <a:gd name="connsiteY12" fmla="*/ 288032 h 864096"/>
              <a:gd name="connsiteX0" fmla="*/ 0 w 2754306"/>
              <a:gd name="connsiteY0" fmla="*/ 288032 h 1080120"/>
              <a:gd name="connsiteX1" fmla="*/ 341186 w 2754306"/>
              <a:gd name="connsiteY1" fmla="*/ 179168 h 1080120"/>
              <a:gd name="connsiteX2" fmla="*/ 229525 w 2754306"/>
              <a:gd name="connsiteY2" fmla="*/ 0 h 1080120"/>
              <a:gd name="connsiteX3" fmla="*/ 2634290 w 2754306"/>
              <a:gd name="connsiteY3" fmla="*/ 144016 h 1080120"/>
              <a:gd name="connsiteX4" fmla="*/ 2719154 w 2754306"/>
              <a:gd name="connsiteY4" fmla="*/ 179168 h 1080120"/>
              <a:gd name="connsiteX5" fmla="*/ 2754306 w 2754306"/>
              <a:gd name="connsiteY5" fmla="*/ 264032 h 1080120"/>
              <a:gd name="connsiteX6" fmla="*/ 2754306 w 2754306"/>
              <a:gd name="connsiteY6" fmla="*/ 744080 h 1080120"/>
              <a:gd name="connsiteX7" fmla="*/ 2719154 w 2754306"/>
              <a:gd name="connsiteY7" fmla="*/ 828944 h 1080120"/>
              <a:gd name="connsiteX8" fmla="*/ 2634290 w 2754306"/>
              <a:gd name="connsiteY8" fmla="*/ 864096 h 1080120"/>
              <a:gd name="connsiteX9" fmla="*/ 459051 w 2754306"/>
              <a:gd name="connsiteY9" fmla="*/ 1080120 h 1080120"/>
              <a:gd name="connsiteX10" fmla="*/ 341186 w 2754306"/>
              <a:gd name="connsiteY10" fmla="*/ 828944 h 1080120"/>
              <a:gd name="connsiteX11" fmla="*/ 306034 w 2754306"/>
              <a:gd name="connsiteY11" fmla="*/ 744080 h 1080120"/>
              <a:gd name="connsiteX12" fmla="*/ 0 w 2754306"/>
              <a:gd name="connsiteY12" fmla="*/ 288032 h 1080120"/>
              <a:gd name="connsiteX0" fmla="*/ 0 w 2754306"/>
              <a:gd name="connsiteY0" fmla="*/ 288032 h 1080120"/>
              <a:gd name="connsiteX1" fmla="*/ 341186 w 2754306"/>
              <a:gd name="connsiteY1" fmla="*/ 179168 h 1080120"/>
              <a:gd name="connsiteX2" fmla="*/ 229525 w 2754306"/>
              <a:gd name="connsiteY2" fmla="*/ 0 h 1080120"/>
              <a:gd name="connsiteX3" fmla="*/ 2634290 w 2754306"/>
              <a:gd name="connsiteY3" fmla="*/ 144016 h 1080120"/>
              <a:gd name="connsiteX4" fmla="*/ 2754306 w 2754306"/>
              <a:gd name="connsiteY4" fmla="*/ 144016 h 1080120"/>
              <a:gd name="connsiteX5" fmla="*/ 2754306 w 2754306"/>
              <a:gd name="connsiteY5" fmla="*/ 264032 h 1080120"/>
              <a:gd name="connsiteX6" fmla="*/ 2754306 w 2754306"/>
              <a:gd name="connsiteY6" fmla="*/ 744080 h 1080120"/>
              <a:gd name="connsiteX7" fmla="*/ 2719154 w 2754306"/>
              <a:gd name="connsiteY7" fmla="*/ 828944 h 1080120"/>
              <a:gd name="connsiteX8" fmla="*/ 2634290 w 2754306"/>
              <a:gd name="connsiteY8" fmla="*/ 864096 h 1080120"/>
              <a:gd name="connsiteX9" fmla="*/ 459051 w 2754306"/>
              <a:gd name="connsiteY9" fmla="*/ 1080120 h 1080120"/>
              <a:gd name="connsiteX10" fmla="*/ 341186 w 2754306"/>
              <a:gd name="connsiteY10" fmla="*/ 828944 h 1080120"/>
              <a:gd name="connsiteX11" fmla="*/ 306034 w 2754306"/>
              <a:gd name="connsiteY11" fmla="*/ 744080 h 1080120"/>
              <a:gd name="connsiteX12" fmla="*/ 0 w 2754306"/>
              <a:gd name="connsiteY12" fmla="*/ 288032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4306" h="1080120">
                <a:moveTo>
                  <a:pt x="0" y="288032"/>
                </a:moveTo>
                <a:cubicBezTo>
                  <a:pt x="0" y="256202"/>
                  <a:pt x="302932" y="227173"/>
                  <a:pt x="341186" y="179168"/>
                </a:cubicBezTo>
                <a:cubicBezTo>
                  <a:pt x="379440" y="131163"/>
                  <a:pt x="197695" y="0"/>
                  <a:pt x="229525" y="0"/>
                </a:cubicBezTo>
                <a:lnTo>
                  <a:pt x="2634290" y="144016"/>
                </a:lnTo>
                <a:cubicBezTo>
                  <a:pt x="2666120" y="144016"/>
                  <a:pt x="2731799" y="121509"/>
                  <a:pt x="2754306" y="144016"/>
                </a:cubicBezTo>
                <a:lnTo>
                  <a:pt x="2754306" y="264032"/>
                </a:lnTo>
                <a:lnTo>
                  <a:pt x="2754306" y="744080"/>
                </a:lnTo>
                <a:cubicBezTo>
                  <a:pt x="2754306" y="775910"/>
                  <a:pt x="2741661" y="806437"/>
                  <a:pt x="2719154" y="828944"/>
                </a:cubicBezTo>
                <a:cubicBezTo>
                  <a:pt x="2696647" y="851451"/>
                  <a:pt x="2666120" y="864096"/>
                  <a:pt x="2634290" y="864096"/>
                </a:cubicBezTo>
                <a:lnTo>
                  <a:pt x="459051" y="1080120"/>
                </a:lnTo>
                <a:cubicBezTo>
                  <a:pt x="427221" y="1080120"/>
                  <a:pt x="366689" y="884951"/>
                  <a:pt x="341186" y="828944"/>
                </a:cubicBezTo>
                <a:cubicBezTo>
                  <a:pt x="315683" y="772937"/>
                  <a:pt x="306034" y="775910"/>
                  <a:pt x="306034" y="744080"/>
                </a:cubicBezTo>
                <a:lnTo>
                  <a:pt x="0" y="288032"/>
                </a:lnTo>
                <a:close/>
              </a:path>
            </a:pathLst>
          </a:custGeom>
          <a:solidFill>
            <a:srgbClr val="92D050">
              <a:alpha val="1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66" tIns="51985" rIns="103966" bIns="5198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>
          <a:xfrm>
            <a:off x="1379571" y="177831"/>
            <a:ext cx="8281987" cy="576263"/>
          </a:xfrm>
        </p:spPr>
        <p:txBody>
          <a:bodyPr/>
          <a:lstStyle/>
          <a:p>
            <a:r>
              <a:rPr lang="pl-PL" smtClean="0"/>
              <a:t>Industry 4.0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9538" y="1617663"/>
            <a:ext cx="8424862" cy="52562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pl-PL" dirty="0" smtClean="0"/>
              <a:t>Industry 4.0 to konieczność </a:t>
            </a:r>
            <a:r>
              <a:rPr lang="pl-PL" dirty="0" smtClean="0">
                <a:solidFill>
                  <a:srgbClr val="8A001A"/>
                </a:solidFill>
              </a:rPr>
              <a:t>analizy danych </a:t>
            </a:r>
            <a:r>
              <a:rPr lang="pl-PL" dirty="0" smtClean="0"/>
              <a:t>procesowych celem zapewnienia możliwości </a:t>
            </a:r>
            <a:r>
              <a:rPr lang="pl-PL" dirty="0" smtClean="0">
                <a:solidFill>
                  <a:srgbClr val="1D6132"/>
                </a:solidFill>
              </a:rPr>
              <a:t>podejmowania decyzji </a:t>
            </a:r>
            <a:r>
              <a:rPr lang="pl-PL" dirty="0" smtClean="0"/>
              <a:t>opartych na pewnej i precyzyjnej informacji. </a:t>
            </a:r>
          </a:p>
          <a:p>
            <a:pPr marL="0" indent="0">
              <a:buNone/>
              <a:defRPr/>
            </a:pPr>
            <a:r>
              <a:rPr lang="pl-PL" dirty="0" smtClean="0"/>
              <a:t>Wspieranie podejmowania decyzji zapewnione jest poprzez </a:t>
            </a:r>
            <a:r>
              <a:rPr lang="pl-PL" dirty="0" smtClean="0">
                <a:solidFill>
                  <a:srgbClr val="8A001A"/>
                </a:solidFill>
              </a:rPr>
              <a:t>modele</a:t>
            </a:r>
            <a:r>
              <a:rPr lang="pl-PL" i="1" dirty="0" smtClean="0">
                <a:solidFill>
                  <a:srgbClr val="8A001A"/>
                </a:solidFill>
              </a:rPr>
              <a:t> </a:t>
            </a:r>
            <a:r>
              <a:rPr lang="pl-PL" i="1" dirty="0" err="1" smtClean="0">
                <a:solidFill>
                  <a:srgbClr val="8A001A"/>
                </a:solidFill>
              </a:rPr>
              <a:t>data-driven</a:t>
            </a:r>
            <a:r>
              <a:rPr lang="pl-PL" dirty="0" smtClean="0"/>
              <a:t>, czyli modele budowane na podstawie danych poprzez eksplorację danych, narzędzi sztucznej inteligencji z obszaru uczenia maszynowego (</a:t>
            </a:r>
            <a:r>
              <a:rPr lang="en-US" i="1" dirty="0" smtClean="0"/>
              <a:t>machine learning</a:t>
            </a:r>
            <a:r>
              <a:rPr lang="pl-PL" dirty="0" smtClean="0"/>
              <a:t>).</a:t>
            </a:r>
          </a:p>
          <a:p>
            <a:pPr>
              <a:buFont typeface="Calibri" pitchFamily="34" charset="0"/>
              <a:buNone/>
              <a:defRPr/>
            </a:pPr>
            <a:endParaRPr lang="pl-PL" dirty="0" smtClean="0"/>
          </a:p>
          <a:p>
            <a:pPr marL="774411" lvl="1">
              <a:spcBef>
                <a:spcPts val="342"/>
              </a:spcBef>
              <a:spcAft>
                <a:spcPts val="342"/>
              </a:spcAft>
              <a:buClr>
                <a:srgbClr val="007E39"/>
              </a:buClr>
              <a:buSzPct val="120000"/>
              <a:buNone/>
              <a:defRPr/>
            </a:pPr>
            <a:r>
              <a:rPr lang="en-GB" altLang="pl-PL" i="1" dirty="0" smtClean="0">
                <a:solidFill>
                  <a:srgbClr val="8A001A"/>
                </a:solidFill>
              </a:rPr>
              <a:t>Big Data, data mining, machine learning, data science</a:t>
            </a:r>
            <a:endParaRPr lang="en-GB" altLang="pl-PL" dirty="0" smtClean="0">
              <a:solidFill>
                <a:srgbClr val="8A001A"/>
              </a:solidFill>
            </a:endParaRPr>
          </a:p>
          <a:p>
            <a:pPr marL="774411" lvl="1">
              <a:spcBef>
                <a:spcPts val="342"/>
              </a:spcBef>
              <a:spcAft>
                <a:spcPts val="342"/>
              </a:spcAft>
              <a:buClr>
                <a:srgbClr val="007E39"/>
              </a:buClr>
              <a:buSzPct val="120000"/>
              <a:buNone/>
              <a:defRPr/>
            </a:pPr>
            <a:r>
              <a:rPr lang="en-GB" altLang="pl-PL" i="1" dirty="0" smtClean="0">
                <a:solidFill>
                  <a:srgbClr val="1D6132"/>
                </a:solidFill>
              </a:rPr>
              <a:t>Internet of Things, smart sensors, cloud computing</a:t>
            </a:r>
            <a:endParaRPr lang="en-GB" altLang="pl-PL" dirty="0" smtClean="0">
              <a:solidFill>
                <a:srgbClr val="1D6132"/>
              </a:solidFill>
            </a:endParaRPr>
          </a:p>
          <a:p>
            <a:pPr marL="774411" lvl="1">
              <a:spcBef>
                <a:spcPts val="342"/>
              </a:spcBef>
              <a:spcAft>
                <a:spcPts val="342"/>
              </a:spcAft>
              <a:buClr>
                <a:srgbClr val="007E39"/>
              </a:buClr>
              <a:buSzPct val="120000"/>
              <a:buNone/>
              <a:defRPr/>
            </a:pPr>
            <a:r>
              <a:rPr lang="en-AU" i="1" dirty="0" smtClean="0"/>
              <a:t>virtual processes</a:t>
            </a:r>
            <a:r>
              <a:rPr lang="pl-PL" i="1" dirty="0" smtClean="0"/>
              <a:t>, </a:t>
            </a:r>
            <a:r>
              <a:rPr lang="en-GB" altLang="pl-PL" i="1" dirty="0" smtClean="0">
                <a:solidFill>
                  <a:schemeClr val="tx1"/>
                </a:solidFill>
              </a:rPr>
              <a:t>smart factory, smart manufacturing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buFont typeface="Calibri" pitchFamily="34" charset="0"/>
              <a:buNone/>
              <a:defRPr/>
            </a:pPr>
            <a:endParaRPr lang="pl-PL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>
          <a:xfrm>
            <a:off x="444503" y="177831"/>
            <a:ext cx="9144000" cy="576263"/>
          </a:xfrm>
        </p:spPr>
        <p:txBody>
          <a:bodyPr/>
          <a:lstStyle/>
          <a:p>
            <a:pPr eaLnBrk="1" hangingPunct="1"/>
            <a:r>
              <a:rPr lang="pl-PL" altLang="pl-PL" smtClean="0"/>
              <a:t>systemy cyberfizyczne</a:t>
            </a:r>
            <a:endParaRPr lang="pl-PL" altLang="pl-PL" baseline="30000" smtClean="0"/>
          </a:p>
        </p:txBody>
      </p:sp>
      <p:pic>
        <p:nvPicPr>
          <p:cNvPr id="8195" name="Obraz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5868"/>
            <a:ext cx="10680700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660404" y="5002217"/>
            <a:ext cx="9575800" cy="2308225"/>
          </a:xfrm>
          <a:prstGeom prst="rect">
            <a:avLst/>
          </a:prstGeom>
        </p:spPr>
        <p:txBody>
          <a:bodyPr lIns="91150" tIns="45571" rIns="91150" bIns="45571">
            <a:spAutoFit/>
          </a:bodyPr>
          <a:lstStyle/>
          <a:p>
            <a:pPr>
              <a:defRPr/>
            </a:pPr>
            <a:r>
              <a:rPr lang="pl-PL" dirty="0">
                <a:latin typeface="Calibri Light" pitchFamily="34" charset="0"/>
              </a:rPr>
              <a:t>Industry 4.0 </a:t>
            </a:r>
            <a:r>
              <a:rPr lang="pl-PL" dirty="0">
                <a:solidFill>
                  <a:srgbClr val="1D6132"/>
                </a:solidFill>
                <a:latin typeface="Calibri Light" pitchFamily="34" charset="0"/>
              </a:rPr>
              <a:t>to ciągłe przewidywanie </a:t>
            </a:r>
            <a:r>
              <a:rPr lang="pl-PL" dirty="0">
                <a:latin typeface="Calibri Light" pitchFamily="34" charset="0"/>
              </a:rPr>
              <a:t>rezultatów bieżących operacji. Tworzenie </a:t>
            </a:r>
            <a:r>
              <a:rPr lang="pl-PL" dirty="0">
                <a:solidFill>
                  <a:srgbClr val="8A001A"/>
                </a:solidFill>
                <a:latin typeface="Calibri Light" pitchFamily="34" charset="0"/>
              </a:rPr>
              <a:t>modeli predykcyjnych</a:t>
            </a:r>
            <a:r>
              <a:rPr lang="pl-PL" dirty="0">
                <a:latin typeface="Calibri Light" pitchFamily="34" charset="0"/>
              </a:rPr>
              <a:t>:</a:t>
            </a:r>
          </a:p>
          <a:p>
            <a:pPr marL="455732" indent="-455732">
              <a:buClr>
                <a:srgbClr val="1D6132"/>
              </a:buClr>
              <a:buSzPct val="80000"/>
              <a:buFont typeface="+mj-lt"/>
              <a:buAutoNum type="arabicPeriod"/>
              <a:defRPr/>
            </a:pPr>
            <a:r>
              <a:rPr lang="pl-PL" dirty="0">
                <a:latin typeface="Calibri Light" pitchFamily="34" charset="0"/>
              </a:rPr>
              <a:t>poszukiwanie </a:t>
            </a:r>
            <a:r>
              <a:rPr lang="pl-PL" dirty="0">
                <a:solidFill>
                  <a:srgbClr val="1D6132"/>
                </a:solidFill>
                <a:latin typeface="Calibri Light" pitchFamily="34" charset="0"/>
              </a:rPr>
              <a:t>zależności </a:t>
            </a:r>
            <a:r>
              <a:rPr lang="pl-PL" dirty="0">
                <a:latin typeface="Calibri Light" pitchFamily="34" charset="0"/>
              </a:rPr>
              <a:t>pomiędzy parametrami procesu</a:t>
            </a:r>
          </a:p>
          <a:p>
            <a:pPr marL="455732" indent="-455732">
              <a:buClr>
                <a:srgbClr val="1D6132"/>
              </a:buClr>
              <a:buSzPct val="80000"/>
              <a:buFont typeface="+mj-lt"/>
              <a:buAutoNum type="arabicPeriod"/>
              <a:defRPr/>
            </a:pPr>
            <a:r>
              <a:rPr lang="pl-PL" dirty="0">
                <a:latin typeface="Calibri Light" pitchFamily="34" charset="0"/>
              </a:rPr>
              <a:t>zastosowanie algorytmu, który analizując te zależności będzie w stanie </a:t>
            </a:r>
            <a:r>
              <a:rPr lang="pl-PL" dirty="0">
                <a:solidFill>
                  <a:srgbClr val="8A001A"/>
                </a:solidFill>
                <a:latin typeface="Calibri Light" pitchFamily="34" charset="0"/>
              </a:rPr>
              <a:t>przewidzieć</a:t>
            </a:r>
            <a:r>
              <a:rPr lang="pl-PL" dirty="0">
                <a:latin typeface="Calibri Light" pitchFamily="34" charset="0"/>
              </a:rPr>
              <a:t> nieznaną wartość parametrów istotnych dla efektywności procesu (zmiennej zależnej)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title"/>
          </p:nvPr>
        </p:nvSpPr>
        <p:spPr>
          <a:xfrm>
            <a:off x="731870" y="177831"/>
            <a:ext cx="9648825" cy="576263"/>
          </a:xfrm>
        </p:spPr>
        <p:txBody>
          <a:bodyPr/>
          <a:lstStyle/>
          <a:p>
            <a:r>
              <a:rPr lang="pl-PL" smtClean="0"/>
              <a:t>kariera</a:t>
            </a:r>
          </a:p>
        </p:txBody>
      </p:sp>
      <p:pic>
        <p:nvPicPr>
          <p:cNvPr id="921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36663" y="1185863"/>
            <a:ext cx="8424862" cy="59293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/>
          </p:cNvSpPr>
          <p:nvPr/>
        </p:nvSpPr>
        <p:spPr bwMode="auto">
          <a:xfrm>
            <a:off x="1019207" y="3346450"/>
            <a:ext cx="8909051" cy="584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571" tIns="45571" rIns="45571" bIns="45571">
            <a:spAutoFit/>
          </a:bodyPr>
          <a:lstStyle/>
          <a:p>
            <a:pPr algn="ctr" hangingPunct="0"/>
            <a:r>
              <a:rPr lang="pl-PL" sz="3200" dirty="0">
                <a:solidFill>
                  <a:srgbClr val="1D6132"/>
                </a:solidFill>
                <a:latin typeface="Calibri Light" pitchFamily="34" charset="0"/>
                <a:ea typeface="Tahoma" pitchFamily="34" charset="0"/>
                <a:cs typeface="Lucida Sans Unicode" pitchFamily="34" charset="0"/>
              </a:rPr>
              <a:t>metody</a:t>
            </a:r>
            <a:endParaRPr lang="en-US" altLang="pl-PL" sz="3200" dirty="0">
              <a:latin typeface="Calibri Light" pitchFamily="34" charset="0"/>
              <a:ea typeface="Tahoma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zawartości 2"/>
          <p:cNvSpPr txBox="1">
            <a:spLocks/>
          </p:cNvSpPr>
          <p:nvPr/>
        </p:nvSpPr>
        <p:spPr bwMode="auto">
          <a:xfrm>
            <a:off x="2387600" y="969994"/>
            <a:ext cx="6697663" cy="720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1979" tIns="51979" rIns="51979" bIns="51979"/>
          <a:lstStyle/>
          <a:p>
            <a:pPr algn="ctr" defTabSz="1039637" eaLnBrk="0" hangingPunct="0">
              <a:spcBef>
                <a:spcPts val="800"/>
              </a:spcBef>
              <a:buSzPct val="100000"/>
            </a:pPr>
            <a:r>
              <a:rPr lang="pl-PL" i="1" dirty="0"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„</a:t>
            </a:r>
            <a:r>
              <a:rPr lang="en-US" sz="3600" i="1" dirty="0"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data rich</a:t>
            </a:r>
            <a:r>
              <a:rPr lang="pl-PL" sz="3600" i="1" dirty="0"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, </a:t>
            </a:r>
            <a:r>
              <a:rPr lang="en-US" sz="3600" i="1" dirty="0"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information poor</a:t>
            </a:r>
            <a:r>
              <a:rPr lang="pl-PL" i="1" dirty="0"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”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0788" y="1808194"/>
            <a:ext cx="8080375" cy="504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420478" y="6946612"/>
            <a:ext cx="3522174" cy="415197"/>
          </a:xfrm>
          <a:prstGeom prst="rect">
            <a:avLst/>
          </a:prstGeom>
        </p:spPr>
        <p:txBody>
          <a:bodyPr wrap="none" lIns="91150" tIns="45571" rIns="91150" bIns="45571">
            <a:spAutoFit/>
          </a:bodyPr>
          <a:lstStyle/>
          <a:p>
            <a:pPr>
              <a:defRPr/>
            </a:pPr>
            <a:r>
              <a:rPr lang="pl-PL" sz="2100" strike="sngStrike" dirty="0">
                <a:latin typeface="Calibri Light" pitchFamily="34" charset="0"/>
              </a:rPr>
              <a:t>Koń</a:t>
            </a:r>
            <a:r>
              <a:rPr lang="pl-PL" sz="2100" dirty="0">
                <a:latin typeface="Calibri Light" pitchFamily="34" charset="0"/>
              </a:rPr>
              <a:t> Słoń jaki jest, każdy widzi…</a:t>
            </a:r>
          </a:p>
        </p:txBody>
      </p:sp>
      <p:sp>
        <p:nvSpPr>
          <p:cNvPr id="11269" name="Prostokąt 5"/>
          <p:cNvSpPr>
            <a:spLocks noChangeArrowheads="1"/>
          </p:cNvSpPr>
          <p:nvPr/>
        </p:nvSpPr>
        <p:spPr bwMode="auto">
          <a:xfrm>
            <a:off x="4332290" y="177808"/>
            <a:ext cx="2412254" cy="64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150" tIns="45571" rIns="91150" bIns="45571">
            <a:spAutoFit/>
          </a:bodyPr>
          <a:lstStyle/>
          <a:p>
            <a:r>
              <a:rPr lang="pl-PL" sz="3600" dirty="0"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ślepcy i słoń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648869" y="366554"/>
            <a:ext cx="5802688" cy="597321"/>
          </a:xfrm>
          <a:prstGeom prst="rect">
            <a:avLst/>
          </a:prstGeom>
        </p:spPr>
        <p:txBody>
          <a:bodyPr wrap="none" lIns="103859" tIns="51932" rIns="103859" bIns="51932">
            <a:spAutoFit/>
          </a:bodyPr>
          <a:lstStyle/>
          <a:p>
            <a:r>
              <a:rPr lang="pl-PL" sz="3200" dirty="0">
                <a:solidFill>
                  <a:srgbClr val="006699"/>
                </a:solidFill>
                <a:latin typeface="Calibri Light" pitchFamily="34" charset="0"/>
                <a:cs typeface="+mn-cs"/>
              </a:rPr>
              <a:t>…elementy sztucznej inteligencji…</a:t>
            </a:r>
            <a:endParaRPr lang="pl-PL" sz="3200" dirty="0">
              <a:solidFill>
                <a:srgbClr val="006699"/>
              </a:solidFill>
              <a:latin typeface="Calibri Light" pitchFamily="34" charset="0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98480" y="4809698"/>
            <a:ext cx="8746677" cy="714079"/>
          </a:xfrm>
          <a:prstGeom prst="rect">
            <a:avLst/>
          </a:prstGeom>
        </p:spPr>
        <p:txBody>
          <a:bodyPr lIns="103859" tIns="51932" rIns="103859" bIns="51932"/>
          <a:lstStyle/>
          <a:p>
            <a:pPr algn="ctr">
              <a:defRPr/>
            </a:pPr>
            <a:endParaRPr lang="pl-PL" sz="3200" kern="0" dirty="0">
              <a:solidFill>
                <a:srgbClr val="808080"/>
              </a:solidFill>
              <a:latin typeface="Calibri Light" pitchFamily="34" charset="0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50808" y="1239301"/>
            <a:ext cx="8746677" cy="3729081"/>
          </a:xfrm>
          <a:prstGeom prst="rect">
            <a:avLst/>
          </a:prstGeom>
        </p:spPr>
        <p:txBody>
          <a:bodyPr lIns="103859" tIns="51932" rIns="103859" bIns="51932"/>
          <a:lstStyle/>
          <a:p>
            <a:pPr algn="ctr">
              <a:spcBef>
                <a:spcPts val="0"/>
              </a:spcBef>
              <a:buSzPct val="70000"/>
            </a:pPr>
            <a:r>
              <a:rPr lang="pl-PL" sz="3600" kern="0" dirty="0" err="1">
                <a:solidFill>
                  <a:srgbClr val="FF0000"/>
                </a:solidFill>
                <a:latin typeface="Calibri Light" pitchFamily="34" charset="0"/>
                <a:cs typeface="+mn-cs"/>
              </a:rPr>
              <a:t>artificial</a:t>
            </a:r>
            <a:r>
              <a:rPr lang="pl-PL" sz="3600" kern="0" dirty="0">
                <a:solidFill>
                  <a:srgbClr val="FF0000"/>
                </a:solidFill>
                <a:latin typeface="Calibri Light" pitchFamily="34" charset="0"/>
                <a:cs typeface="+mn-cs"/>
              </a:rPr>
              <a:t> </a:t>
            </a:r>
            <a:r>
              <a:rPr lang="pl-PL" sz="3600" kern="0" dirty="0" err="1">
                <a:solidFill>
                  <a:srgbClr val="FF0000"/>
                </a:solidFill>
                <a:latin typeface="Calibri Light" pitchFamily="34" charset="0"/>
                <a:cs typeface="+mn-cs"/>
              </a:rPr>
              <a:t>intelligence</a:t>
            </a:r>
            <a:endParaRPr lang="pl-PL" sz="3600" kern="0" dirty="0">
              <a:solidFill>
                <a:srgbClr val="FF0000"/>
              </a:solidFill>
              <a:latin typeface="Calibri Light" pitchFamily="34" charset="0"/>
              <a:cs typeface="+mn-cs"/>
            </a:endParaRPr>
          </a:p>
          <a:p>
            <a:pPr algn="ctr">
              <a:spcBef>
                <a:spcPts val="0"/>
              </a:spcBef>
              <a:buSzPct val="70000"/>
            </a:pPr>
            <a:r>
              <a:rPr lang="pl-PL" sz="3200" kern="0" dirty="0" err="1">
                <a:latin typeface="Calibri Light" pitchFamily="34" charset="0"/>
                <a:cs typeface="+mn-cs"/>
              </a:rPr>
              <a:t>computational</a:t>
            </a:r>
            <a:r>
              <a:rPr lang="pl-PL" sz="3200" kern="0" dirty="0">
                <a:latin typeface="Calibri Light" pitchFamily="34" charset="0"/>
                <a:cs typeface="+mn-cs"/>
              </a:rPr>
              <a:t> </a:t>
            </a:r>
            <a:r>
              <a:rPr lang="pl-PL" sz="3200" kern="0" dirty="0" err="1">
                <a:latin typeface="Calibri Light" pitchFamily="34" charset="0"/>
                <a:cs typeface="+mn-cs"/>
              </a:rPr>
              <a:t>intelligence</a:t>
            </a:r>
            <a:endParaRPr lang="pl-PL" sz="3200" kern="0" dirty="0">
              <a:latin typeface="Calibri Light" pitchFamily="34" charset="0"/>
              <a:cs typeface="+mn-cs"/>
            </a:endParaRPr>
          </a:p>
          <a:p>
            <a:pPr algn="ctr">
              <a:spcBef>
                <a:spcPts val="0"/>
              </a:spcBef>
              <a:buSzPct val="70000"/>
            </a:pPr>
            <a:r>
              <a:rPr lang="pl-PL" sz="3600" kern="0" dirty="0" err="1">
                <a:solidFill>
                  <a:srgbClr val="00B050"/>
                </a:solidFill>
                <a:latin typeface="Calibri Light" pitchFamily="34" charset="0"/>
                <a:cs typeface="+mn-cs"/>
              </a:rPr>
              <a:t>machine</a:t>
            </a:r>
            <a:r>
              <a:rPr lang="pl-PL" sz="3600" kern="0" dirty="0">
                <a:solidFill>
                  <a:srgbClr val="00B050"/>
                </a:solidFill>
                <a:latin typeface="Calibri Light" pitchFamily="34" charset="0"/>
                <a:cs typeface="+mn-cs"/>
              </a:rPr>
              <a:t> learning</a:t>
            </a:r>
          </a:p>
          <a:p>
            <a:pPr algn="ctr">
              <a:spcBef>
                <a:spcPts val="0"/>
              </a:spcBef>
              <a:buSzPct val="70000"/>
            </a:pPr>
            <a:r>
              <a:rPr lang="pl-PL" sz="3200" kern="0" dirty="0">
                <a:solidFill>
                  <a:srgbClr val="006699"/>
                </a:solidFill>
                <a:latin typeface="Calibri Light" pitchFamily="34" charset="0"/>
                <a:cs typeface="+mn-cs"/>
              </a:rPr>
              <a:t>data science</a:t>
            </a:r>
          </a:p>
          <a:p>
            <a:pPr algn="ctr">
              <a:spcBef>
                <a:spcPts val="0"/>
              </a:spcBef>
              <a:buSzPct val="70000"/>
            </a:pPr>
            <a:r>
              <a:rPr lang="pl-PL" sz="3200" kern="0" dirty="0">
                <a:solidFill>
                  <a:srgbClr val="002060"/>
                </a:solidFill>
                <a:latin typeface="Calibri Light" pitchFamily="34" charset="0"/>
                <a:cs typeface="+mn-cs"/>
              </a:rPr>
              <a:t>data mining</a:t>
            </a:r>
            <a:endParaRPr lang="pl-PL" sz="3600" kern="0" dirty="0">
              <a:solidFill>
                <a:srgbClr val="002060"/>
              </a:solidFill>
              <a:latin typeface="Calibri Light" pitchFamily="34" charset="0"/>
              <a:cs typeface="+mn-cs"/>
            </a:endParaRPr>
          </a:p>
          <a:p>
            <a:pPr algn="ctr">
              <a:spcBef>
                <a:spcPts val="0"/>
              </a:spcBef>
              <a:buSzPct val="70000"/>
            </a:pPr>
            <a:r>
              <a:rPr lang="pl-PL" sz="3600" kern="0" dirty="0" err="1">
                <a:solidFill>
                  <a:srgbClr val="808080"/>
                </a:solidFill>
                <a:latin typeface="Calibri Light" pitchFamily="34" charset="0"/>
                <a:cs typeface="+mn-cs"/>
              </a:rPr>
              <a:t>knowledge</a:t>
            </a:r>
            <a:r>
              <a:rPr lang="pl-PL" sz="3600" kern="0" dirty="0">
                <a:solidFill>
                  <a:srgbClr val="808080"/>
                </a:solidFill>
                <a:latin typeface="Calibri Light" pitchFamily="34" charset="0"/>
                <a:cs typeface="+mn-cs"/>
              </a:rPr>
              <a:t> </a:t>
            </a:r>
            <a:r>
              <a:rPr lang="pl-PL" sz="3600" kern="0" dirty="0" err="1">
                <a:solidFill>
                  <a:srgbClr val="808080"/>
                </a:solidFill>
                <a:latin typeface="Calibri Light" pitchFamily="34" charset="0"/>
                <a:cs typeface="+mn-cs"/>
              </a:rPr>
              <a:t>discovery</a:t>
            </a:r>
            <a:endParaRPr lang="pl-PL" sz="3600" kern="0" dirty="0">
              <a:solidFill>
                <a:srgbClr val="808080"/>
              </a:solidFill>
              <a:latin typeface="Calibri Light" pitchFamily="34" charset="0"/>
              <a:cs typeface="+mn-cs"/>
            </a:endParaRPr>
          </a:p>
          <a:p>
            <a:pPr algn="ctr">
              <a:spcBef>
                <a:spcPts val="0"/>
              </a:spcBef>
              <a:buSzPct val="70000"/>
            </a:pPr>
            <a:r>
              <a:rPr lang="en-US" sz="3600" dirty="0">
                <a:solidFill>
                  <a:srgbClr val="1D6132"/>
                </a:solidFill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inductive learning</a:t>
            </a:r>
            <a:endParaRPr lang="pl-PL" sz="3600" kern="0" dirty="0">
              <a:solidFill>
                <a:srgbClr val="808080"/>
              </a:solidFill>
              <a:latin typeface="Calibri Light" pitchFamily="34" charset="0"/>
              <a:cs typeface="+mn-cs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09680" y="6158533"/>
            <a:ext cx="10261340" cy="1074374"/>
          </a:xfrm>
          <a:prstGeom prst="rect">
            <a:avLst/>
          </a:prstGeom>
        </p:spPr>
        <p:txBody>
          <a:bodyPr wrap="square" lIns="103859" tIns="51932" rIns="103859" bIns="51932">
            <a:spAutoFit/>
          </a:bodyPr>
          <a:lstStyle/>
          <a:p>
            <a:r>
              <a:rPr lang="pl-PL" sz="2100" i="1" dirty="0">
                <a:latin typeface="Calibri Light" pitchFamily="34" charset="0"/>
                <a:cs typeface="+mn-cs"/>
              </a:rPr>
              <a:t>…</a:t>
            </a:r>
            <a:r>
              <a:rPr lang="en-US" sz="2100" i="1" dirty="0">
                <a:latin typeface="Calibri Light" pitchFamily="34" charset="0"/>
                <a:cs typeface="+mn-cs"/>
              </a:rPr>
              <a:t>deep learning, AI, statistics, operations research, applied mathematics</a:t>
            </a:r>
            <a:r>
              <a:rPr lang="pl-PL" sz="2100" i="1" dirty="0">
                <a:latin typeface="Calibri Light" pitchFamily="34" charset="0"/>
                <a:cs typeface="+mn-cs"/>
              </a:rPr>
              <a:t>, </a:t>
            </a:r>
            <a:r>
              <a:rPr lang="en-US" sz="2100" i="1" dirty="0">
                <a:latin typeface="Calibri Light" pitchFamily="34" charset="0"/>
                <a:cs typeface="+mn-cs"/>
              </a:rPr>
              <a:t>Big Data, </a:t>
            </a:r>
            <a:r>
              <a:rPr lang="pl-PL" sz="2100" i="1" dirty="0">
                <a:latin typeface="Calibri Light" pitchFamily="34" charset="0"/>
                <a:cs typeface="+mn-cs"/>
              </a:rPr>
              <a:t/>
            </a:r>
            <a:br>
              <a:rPr lang="pl-PL" sz="2100" i="1" dirty="0">
                <a:latin typeface="Calibri Light" pitchFamily="34" charset="0"/>
                <a:cs typeface="+mn-cs"/>
              </a:rPr>
            </a:br>
            <a:r>
              <a:rPr lang="en-US" sz="2100" i="1" dirty="0">
                <a:latin typeface="Calibri Light" pitchFamily="34" charset="0"/>
                <a:cs typeface="+mn-cs"/>
              </a:rPr>
              <a:t>Internet of Things</a:t>
            </a:r>
            <a:r>
              <a:rPr lang="pl-PL" sz="2100" i="1" dirty="0">
                <a:latin typeface="Calibri Light" pitchFamily="34" charset="0"/>
                <a:cs typeface="+mn-cs"/>
              </a:rPr>
              <a:t> (</a:t>
            </a:r>
            <a:r>
              <a:rPr lang="en-US" sz="2100" i="1" dirty="0" err="1">
                <a:latin typeface="Calibri Light" pitchFamily="34" charset="0"/>
                <a:cs typeface="+mn-cs"/>
              </a:rPr>
              <a:t>IoT</a:t>
            </a:r>
            <a:r>
              <a:rPr lang="pl-PL" sz="2100" i="1" dirty="0">
                <a:latin typeface="Calibri Light" pitchFamily="34" charset="0"/>
                <a:cs typeface="+mn-cs"/>
              </a:rPr>
              <a:t>)</a:t>
            </a:r>
            <a:r>
              <a:rPr lang="en-US" sz="2100" i="1" dirty="0">
                <a:latin typeface="Calibri Light" pitchFamily="34" charset="0"/>
                <a:cs typeface="+mn-cs"/>
              </a:rPr>
              <a:t>, smart sensors, smart factory, smart manufacturing, smart houses, smart cities</a:t>
            </a:r>
            <a:r>
              <a:rPr lang="pl-PL" sz="2100" i="1" dirty="0">
                <a:latin typeface="Calibri Light" pitchFamily="34" charset="0"/>
                <a:cs typeface="+mn-cs"/>
              </a:rPr>
              <a:t>, </a:t>
            </a:r>
            <a:r>
              <a:rPr lang="pl-PL" sz="2100" i="1" dirty="0" err="1">
                <a:latin typeface="Calibri Light" pitchFamily="34" charset="0"/>
                <a:cs typeface="+mn-cs"/>
              </a:rPr>
              <a:t>Cyber</a:t>
            </a:r>
            <a:r>
              <a:rPr lang="pl-PL" sz="2100" i="1" dirty="0">
                <a:latin typeface="Calibri Light" pitchFamily="34" charset="0"/>
                <a:cs typeface="+mn-cs"/>
              </a:rPr>
              <a:t> </a:t>
            </a:r>
            <a:r>
              <a:rPr lang="pl-PL" sz="2100" i="1" dirty="0" err="1">
                <a:latin typeface="Calibri Light" pitchFamily="34" charset="0"/>
                <a:cs typeface="+mn-cs"/>
              </a:rPr>
              <a:t>Physical</a:t>
            </a:r>
            <a:r>
              <a:rPr lang="pl-PL" sz="2100" i="1" dirty="0">
                <a:latin typeface="Calibri Light" pitchFamily="34" charset="0"/>
                <a:cs typeface="+mn-cs"/>
              </a:rPr>
              <a:t> Systems, </a:t>
            </a:r>
            <a:r>
              <a:rPr lang="pl-PL" sz="2100" i="1" dirty="0" err="1">
                <a:latin typeface="Calibri Light" pitchFamily="34" charset="0"/>
                <a:cs typeface="+mn-cs"/>
              </a:rPr>
              <a:t>Early</a:t>
            </a:r>
            <a:r>
              <a:rPr lang="pl-PL" sz="2100" i="1" dirty="0">
                <a:latin typeface="Calibri Light" pitchFamily="34" charset="0"/>
                <a:cs typeface="+mn-cs"/>
              </a:rPr>
              <a:t> </a:t>
            </a:r>
            <a:r>
              <a:rPr lang="pl-PL" sz="2100" i="1" dirty="0" err="1">
                <a:latin typeface="Calibri Light" pitchFamily="34" charset="0"/>
                <a:cs typeface="+mn-cs"/>
              </a:rPr>
              <a:t>detection</a:t>
            </a:r>
            <a:r>
              <a:rPr lang="pl-PL" sz="2100" i="1" dirty="0">
                <a:latin typeface="Calibri Light" pitchFamily="34" charset="0"/>
                <a:cs typeface="+mn-cs"/>
              </a:rPr>
              <a:t> …</a:t>
            </a:r>
            <a:endParaRPr lang="pl-PL" sz="2100" i="1" dirty="0">
              <a:latin typeface="Calibri Light" pitchFamily="34" charset="0"/>
              <a:cs typeface="+mn-cs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93789" y="5206430"/>
            <a:ext cx="7065185" cy="1074374"/>
          </a:xfrm>
          <a:prstGeom prst="rect">
            <a:avLst/>
          </a:prstGeom>
        </p:spPr>
        <p:txBody>
          <a:bodyPr wrap="square" lIns="103859" tIns="51932" rIns="103859" bIns="51932">
            <a:spAutoFit/>
          </a:bodyPr>
          <a:lstStyle/>
          <a:p>
            <a:r>
              <a:rPr lang="pl-PL" sz="2100" i="1" dirty="0">
                <a:latin typeface="Calibri Light" pitchFamily="34" charset="0"/>
                <a:cs typeface="+mn-cs"/>
              </a:rPr>
              <a:t>… kognitywistyka, cybernetyka, systemy ekspertowe, technologie </a:t>
            </a:r>
            <a:r>
              <a:rPr lang="pl-PL" sz="2100" i="1" dirty="0" err="1">
                <a:latin typeface="Calibri Light" pitchFamily="34" charset="0"/>
                <a:cs typeface="+mn-cs"/>
              </a:rPr>
              <a:t>agentowe</a:t>
            </a:r>
            <a:r>
              <a:rPr lang="pl-PL" sz="2100" i="1" dirty="0">
                <a:latin typeface="Calibri Light" pitchFamily="34" charset="0"/>
                <a:cs typeface="+mn-cs"/>
              </a:rPr>
              <a:t>, </a:t>
            </a:r>
            <a:r>
              <a:rPr lang="pl-PL" sz="2100" i="1" dirty="0" err="1">
                <a:latin typeface="Calibri Light" pitchFamily="34" charset="0"/>
                <a:cs typeface="+mn-cs"/>
              </a:rPr>
              <a:t>Semantic</a:t>
            </a:r>
            <a:r>
              <a:rPr lang="pl-PL" sz="2100" i="1" dirty="0">
                <a:latin typeface="Calibri Light" pitchFamily="34" charset="0"/>
                <a:cs typeface="+mn-cs"/>
              </a:rPr>
              <a:t> Web, sztuczne życie, optymalizacja, </a:t>
            </a:r>
            <a:r>
              <a:rPr lang="pl-PL" sz="2100" i="1" dirty="0" err="1">
                <a:latin typeface="Calibri Light" pitchFamily="34" charset="0"/>
                <a:cs typeface="+mn-cs"/>
              </a:rPr>
              <a:t>predictive</a:t>
            </a:r>
            <a:r>
              <a:rPr lang="pl-PL" sz="2100" i="1" dirty="0">
                <a:latin typeface="Calibri Light" pitchFamily="34" charset="0"/>
                <a:cs typeface="+mn-cs"/>
              </a:rPr>
              <a:t> </a:t>
            </a:r>
            <a:r>
              <a:rPr lang="pl-PL" sz="2100" i="1" dirty="0" err="1">
                <a:latin typeface="Calibri Light" pitchFamily="34" charset="0"/>
                <a:cs typeface="+mn-cs"/>
              </a:rPr>
              <a:t>maintenance</a:t>
            </a:r>
            <a:r>
              <a:rPr lang="pl-PL" sz="2100" i="1" dirty="0">
                <a:latin typeface="Calibri Light" pitchFamily="34" charset="0"/>
                <a:cs typeface="+mn-cs"/>
              </a:rPr>
              <a:t>, data </a:t>
            </a:r>
            <a:r>
              <a:rPr lang="pl-PL" sz="2100" i="1" dirty="0" err="1">
                <a:latin typeface="Calibri Light" pitchFamily="34" charset="0"/>
                <a:cs typeface="+mn-cs"/>
              </a:rPr>
              <a:t>driven</a:t>
            </a:r>
            <a:r>
              <a:rPr lang="pl-PL" sz="2100" i="1" dirty="0">
                <a:latin typeface="Calibri Light" pitchFamily="34" charset="0"/>
                <a:cs typeface="+mn-cs"/>
              </a:rPr>
              <a:t> </a:t>
            </a:r>
            <a:r>
              <a:rPr lang="pl-PL" sz="2100" i="1" dirty="0" err="1">
                <a:latin typeface="Calibri Light" pitchFamily="34" charset="0"/>
                <a:cs typeface="+mn-cs"/>
              </a:rPr>
              <a:t>models</a:t>
            </a:r>
            <a:r>
              <a:rPr lang="pl-PL" sz="2100" i="1" dirty="0">
                <a:latin typeface="Calibri Light" pitchFamily="34" charset="0"/>
                <a:cs typeface="+mn-cs"/>
              </a:rPr>
              <a:t> 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87232" y="207859"/>
            <a:ext cx="8746677" cy="714079"/>
          </a:xfrm>
          <a:prstGeom prst="rect">
            <a:avLst/>
          </a:prstGeom>
        </p:spPr>
        <p:txBody>
          <a:bodyPr lIns="103990" tIns="51997" rIns="103990" bIns="51997"/>
          <a:lstStyle/>
          <a:p>
            <a:pPr algn="ctr" defTabSz="1039896">
              <a:defRPr/>
            </a:pPr>
            <a:r>
              <a:rPr lang="pl-PL" kern="0" dirty="0" err="1">
                <a:latin typeface="Calibri"/>
                <a:cs typeface="+mn-cs"/>
              </a:rPr>
              <a:t>Machine</a:t>
            </a:r>
            <a:r>
              <a:rPr lang="pl-PL" kern="0" dirty="0">
                <a:latin typeface="Calibri"/>
                <a:cs typeface="+mn-cs"/>
              </a:rPr>
              <a:t> Learning / Data mining / Data science</a:t>
            </a:r>
          </a:p>
        </p:txBody>
      </p:sp>
      <p:sp>
        <p:nvSpPr>
          <p:cNvPr id="4" name="Prostokąt 3"/>
          <p:cNvSpPr/>
          <p:nvPr/>
        </p:nvSpPr>
        <p:spPr>
          <a:xfrm>
            <a:off x="293789" y="1239308"/>
            <a:ext cx="5046561" cy="3290497"/>
          </a:xfrm>
          <a:prstGeom prst="rect">
            <a:avLst/>
          </a:prstGeom>
        </p:spPr>
        <p:txBody>
          <a:bodyPr wrap="square" lIns="103990" tIns="51997" rIns="103990" bIns="51997">
            <a:spAutoFit/>
          </a:bodyPr>
          <a:lstStyle/>
          <a:p>
            <a:pPr marL="204004" indent="-204004">
              <a:buFont typeface="Arial" pitchFamily="34" charset="0"/>
              <a:buChar char="•"/>
            </a:pPr>
            <a:r>
              <a:rPr lang="pl-PL" sz="2300" dirty="0">
                <a:latin typeface="Cambria" pitchFamily="18" charset="0"/>
                <a:cs typeface="+mn-cs"/>
              </a:rPr>
              <a:t>Uczenie maszynowe jest konsekwencją rozwoju idei </a:t>
            </a:r>
            <a:r>
              <a:rPr lang="pl-PL" sz="2300" b="1" dirty="0">
                <a:latin typeface="Cambria" pitchFamily="18" charset="0"/>
                <a:cs typeface="+mn-cs"/>
              </a:rPr>
              <a:t>sztucznej inteligencji </a:t>
            </a:r>
            <a:r>
              <a:rPr lang="pl-PL" sz="2300" dirty="0">
                <a:latin typeface="Cambria" pitchFamily="18" charset="0"/>
                <a:cs typeface="+mn-cs"/>
              </a:rPr>
              <a:t>i </a:t>
            </a:r>
            <a:r>
              <a:rPr lang="pl-PL" sz="2300" dirty="0">
                <a:latin typeface="Cambria" pitchFamily="18" charset="0"/>
                <a:cs typeface="+mn-cs"/>
              </a:rPr>
              <a:t>jej praktycznego wdrażania. </a:t>
            </a:r>
          </a:p>
          <a:p>
            <a:pPr marL="204004" indent="-204004">
              <a:buFont typeface="Arial" pitchFamily="34" charset="0"/>
              <a:buChar char="•"/>
            </a:pPr>
            <a:r>
              <a:rPr lang="pl-PL" sz="2300" dirty="0">
                <a:latin typeface="Cambria" pitchFamily="18" charset="0"/>
                <a:cs typeface="+mn-cs"/>
              </a:rPr>
              <a:t>Algorytmy</a:t>
            </a:r>
            <a:r>
              <a:rPr lang="pl-PL" sz="2300" dirty="0">
                <a:latin typeface="Cambria" pitchFamily="18" charset="0"/>
                <a:cs typeface="+mn-cs"/>
              </a:rPr>
              <a:t> </a:t>
            </a:r>
            <a:r>
              <a:rPr lang="pl-PL" sz="2300" dirty="0">
                <a:latin typeface="Cambria" pitchFamily="18" charset="0"/>
                <a:cs typeface="+mn-cs"/>
              </a:rPr>
              <a:t>pozwalają na </a:t>
            </a:r>
            <a:r>
              <a:rPr lang="pl-PL" sz="2300" b="1" dirty="0">
                <a:latin typeface="Cambria" pitchFamily="18" charset="0"/>
                <a:cs typeface="+mn-cs"/>
              </a:rPr>
              <a:t>zautomatyzowanie procesu </a:t>
            </a:r>
            <a:r>
              <a:rPr lang="pl-PL" sz="2300" dirty="0">
                <a:latin typeface="Cambria" pitchFamily="18" charset="0"/>
                <a:cs typeface="+mn-cs"/>
              </a:rPr>
              <a:t>pozyskiwania i analizy danych do ulepszania i rozwoju własnego </a:t>
            </a:r>
            <a:r>
              <a:rPr lang="pl-PL" sz="2300" b="1" dirty="0">
                <a:latin typeface="Cambria" pitchFamily="18" charset="0"/>
                <a:cs typeface="+mn-cs"/>
              </a:rPr>
              <a:t>systemu</a:t>
            </a:r>
            <a:r>
              <a:rPr lang="pl-PL" sz="2300" dirty="0">
                <a:latin typeface="Cambria" pitchFamily="18" charset="0"/>
                <a:cs typeface="+mn-cs"/>
              </a:rPr>
              <a:t>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17" y="4333645"/>
            <a:ext cx="5028830" cy="266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Znalezione obrazy dla zapytania machine learn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5006" y="1636012"/>
            <a:ext cx="3532592" cy="2569628"/>
          </a:xfrm>
          <a:prstGeom prst="rect">
            <a:avLst/>
          </a:prstGeom>
          <a:noFill/>
        </p:spPr>
      </p:pic>
      <p:pic>
        <p:nvPicPr>
          <p:cNvPr id="7" name="Picture 4" descr="Znalezione obrazy dla zapytania data min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6809" y="4651034"/>
            <a:ext cx="4643153" cy="2142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>
          <a:xfrm>
            <a:off x="947739" y="177805"/>
            <a:ext cx="9432925" cy="1260476"/>
          </a:xfrm>
        </p:spPr>
        <p:txBody>
          <a:bodyPr/>
          <a:lstStyle/>
          <a:p>
            <a:r>
              <a:rPr lang="pl-PL" smtClean="0"/>
              <a:t>eksploracja danych / uczenie maszynowe</a:t>
            </a:r>
            <a:br>
              <a:rPr lang="pl-PL" smtClean="0"/>
            </a:br>
            <a:r>
              <a:rPr lang="pl-PL" smtClean="0"/>
              <a:t>data science / </a:t>
            </a:r>
            <a:r>
              <a:rPr lang="en-AU" smtClean="0"/>
              <a:t>computational intelligence</a:t>
            </a:r>
          </a:p>
        </p:txBody>
      </p:sp>
      <p:sp>
        <p:nvSpPr>
          <p:cNvPr id="11267" name="Symbol zastępczy zawartości 2"/>
          <p:cNvSpPr>
            <a:spLocks noGrp="1"/>
          </p:cNvSpPr>
          <p:nvPr>
            <p:ph idx="1"/>
          </p:nvPr>
        </p:nvSpPr>
        <p:spPr>
          <a:xfrm>
            <a:off x="947741" y="1617663"/>
            <a:ext cx="9505950" cy="5616575"/>
          </a:xfrm>
        </p:spPr>
        <p:txBody>
          <a:bodyPr>
            <a:normAutofit fontScale="77500" lnSpcReduction="20000"/>
          </a:bodyPr>
          <a:lstStyle/>
          <a:p>
            <a:pPr marL="203767" indent="-203767">
              <a:buFont typeface="Arial" pitchFamily="34" charset="0"/>
              <a:buChar char="•"/>
              <a:defRPr/>
            </a:pPr>
            <a:r>
              <a:rPr lang="pl-PL" dirty="0" smtClean="0">
                <a:solidFill>
                  <a:schemeClr val="tx1"/>
                </a:solidFill>
              </a:rPr>
              <a:t>metody </a:t>
            </a:r>
            <a:r>
              <a:rPr lang="pl-PL" dirty="0" smtClean="0">
                <a:solidFill>
                  <a:srgbClr val="8A001A"/>
                </a:solidFill>
              </a:rPr>
              <a:t>uczenia maszynowego </a:t>
            </a:r>
            <a:r>
              <a:rPr lang="pl-PL" dirty="0" smtClean="0"/>
              <a:t>(</a:t>
            </a:r>
            <a:r>
              <a:rPr lang="pl-PL" b="1" i="1" dirty="0" err="1" smtClean="0"/>
              <a:t>machine</a:t>
            </a:r>
            <a:r>
              <a:rPr lang="pl-PL" b="1" i="1" dirty="0" smtClean="0"/>
              <a:t> learning</a:t>
            </a:r>
            <a:r>
              <a:rPr lang="pl-PL" dirty="0" smtClean="0"/>
              <a:t>), wywodzące się z badań nad </a:t>
            </a:r>
            <a:r>
              <a:rPr lang="pl-PL" dirty="0" smtClean="0">
                <a:solidFill>
                  <a:srgbClr val="1D6132"/>
                </a:solidFill>
              </a:rPr>
              <a:t>sztuczną inteligencją</a:t>
            </a:r>
            <a:r>
              <a:rPr lang="pl-PL" dirty="0" smtClean="0"/>
              <a:t>, pozwalają na generowanie wiedzy w postaci modeli lub reguł ze zbioru danych uczących celem przyszłego wykorzystania tej wiedzy w analizie nowych obiektów.</a:t>
            </a:r>
          </a:p>
          <a:p>
            <a:pPr marL="203767" indent="-203767">
              <a:buFont typeface="Arial" pitchFamily="34" charset="0"/>
              <a:buChar char="•"/>
              <a:defRPr/>
            </a:pPr>
            <a:r>
              <a:rPr lang="pl-PL" b="1" i="1" dirty="0" smtClean="0"/>
              <a:t>data mining</a:t>
            </a:r>
            <a:r>
              <a:rPr lang="pl-PL" dirty="0" smtClean="0"/>
              <a:t> </a:t>
            </a:r>
            <a:r>
              <a:rPr lang="pl-PL" dirty="0" err="1" smtClean="0"/>
              <a:t>vs</a:t>
            </a:r>
            <a:r>
              <a:rPr lang="pl-PL" dirty="0" smtClean="0"/>
              <a:t>. </a:t>
            </a:r>
            <a:r>
              <a:rPr lang="pl-PL" b="1" i="1" dirty="0" err="1" smtClean="0"/>
              <a:t>machine</a:t>
            </a:r>
            <a:r>
              <a:rPr lang="pl-PL" b="1" i="1" dirty="0" smtClean="0"/>
              <a:t> learning</a:t>
            </a:r>
            <a:r>
              <a:rPr lang="pl-PL" dirty="0" smtClean="0"/>
              <a:t> ― główną różnicą jest przeznaczenie, odbiorca wyników końcowych. </a:t>
            </a:r>
          </a:p>
          <a:p>
            <a:pPr marL="203767" indent="-203767">
              <a:buFont typeface="Arial" pitchFamily="34" charset="0"/>
              <a:buChar char="•"/>
              <a:defRPr/>
            </a:pPr>
            <a:r>
              <a:rPr lang="pl-PL" b="1" dirty="0" smtClean="0">
                <a:solidFill>
                  <a:srgbClr val="8A001A"/>
                </a:solidFill>
              </a:rPr>
              <a:t>eksploracja danych</a:t>
            </a:r>
            <a:r>
              <a:rPr lang="pl-PL" dirty="0" smtClean="0">
                <a:solidFill>
                  <a:srgbClr val="8A001A"/>
                </a:solidFill>
              </a:rPr>
              <a:t> </a:t>
            </a:r>
            <a:r>
              <a:rPr lang="pl-PL" dirty="0" smtClean="0"/>
              <a:t>dąży do odkrycia w zbiorze danych </a:t>
            </a:r>
            <a:br>
              <a:rPr lang="pl-PL" dirty="0" smtClean="0"/>
            </a:br>
            <a:r>
              <a:rPr lang="pl-PL" dirty="0" smtClean="0"/>
              <a:t>prawidłowości, reguł, czy też relacji pomiędzy czynnikami </a:t>
            </a:r>
            <a:br>
              <a:rPr lang="pl-PL" dirty="0" smtClean="0"/>
            </a:br>
            <a:r>
              <a:rPr lang="pl-PL" dirty="0" smtClean="0"/>
              <a:t>― celem jej jest </a:t>
            </a:r>
            <a:r>
              <a:rPr lang="pl-PL" b="1" dirty="0" smtClean="0"/>
              <a:t>odkrywanie wiedzy</a:t>
            </a:r>
            <a:r>
              <a:rPr lang="pl-PL" dirty="0" smtClean="0"/>
              <a:t> a odbiorcą procesu jest człowiek. </a:t>
            </a:r>
          </a:p>
          <a:p>
            <a:pPr marL="203767" indent="-203767">
              <a:buFont typeface="Arial" pitchFamily="34" charset="0"/>
              <a:buChar char="•"/>
              <a:defRPr/>
            </a:pPr>
            <a:r>
              <a:rPr lang="pl-PL" b="1" dirty="0" smtClean="0">
                <a:solidFill>
                  <a:srgbClr val="1D6132"/>
                </a:solidFill>
              </a:rPr>
              <a:t>uczenie maszynowe </a:t>
            </a:r>
            <a:r>
              <a:rPr lang="pl-PL" dirty="0" smtClean="0"/>
              <a:t>ma na celu </a:t>
            </a:r>
            <a:r>
              <a:rPr lang="pl-PL" b="1" dirty="0" smtClean="0"/>
              <a:t>odkrywanie wzorców</a:t>
            </a:r>
            <a:r>
              <a:rPr lang="pl-PL" dirty="0" smtClean="0"/>
              <a:t>, które pozwolą na podejmowanie automatycznych decyzji przez komputer.  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>
          <a:xfrm>
            <a:off x="1379570" y="177800"/>
            <a:ext cx="7921625" cy="647700"/>
          </a:xfrm>
        </p:spPr>
        <p:txBody>
          <a:bodyPr/>
          <a:lstStyle/>
          <a:p>
            <a:r>
              <a:rPr lang="pl-PL" smtClean="0"/>
              <a:t>eksploracja danych</a:t>
            </a:r>
          </a:p>
        </p:txBody>
      </p:sp>
      <p:sp>
        <p:nvSpPr>
          <p:cNvPr id="11267" name="Symbol zastępczy zawartości 2"/>
          <p:cNvSpPr>
            <a:spLocks noGrp="1"/>
          </p:cNvSpPr>
          <p:nvPr>
            <p:ph idx="1"/>
          </p:nvPr>
        </p:nvSpPr>
        <p:spPr>
          <a:xfrm>
            <a:off x="947739" y="1617663"/>
            <a:ext cx="9432925" cy="5256212"/>
          </a:xfrm>
        </p:spPr>
        <p:txBody>
          <a:bodyPr>
            <a:normAutofit fontScale="92500" lnSpcReduction="10000"/>
          </a:bodyPr>
          <a:lstStyle/>
          <a:p>
            <a:pPr indent="-3175">
              <a:buNone/>
              <a:defRPr/>
            </a:pPr>
            <a:r>
              <a:rPr lang="pl-PL" dirty="0" smtClean="0"/>
              <a:t>Proces </a:t>
            </a:r>
            <a:r>
              <a:rPr lang="pl-PL" i="1" dirty="0" smtClean="0"/>
              <a:t>uczenia maszynowego </a:t>
            </a:r>
            <a:r>
              <a:rPr lang="pl-PL" dirty="0" smtClean="0"/>
              <a:t>czy </a:t>
            </a:r>
            <a:r>
              <a:rPr lang="pl-PL" i="1" dirty="0" smtClean="0"/>
              <a:t>odkrywania wiedzy </a:t>
            </a:r>
            <a:r>
              <a:rPr lang="pl-PL" dirty="0" smtClean="0"/>
              <a:t>można przedstawić w trzech krokach:</a:t>
            </a:r>
          </a:p>
          <a:p>
            <a:pPr marL="584271" indent="-584271">
              <a:buFont typeface="Georgia" pitchFamily="18" charset="0"/>
              <a:buAutoNum type="arabicParenBoth"/>
              <a:defRPr/>
            </a:pPr>
            <a:r>
              <a:rPr lang="pl-PL" b="1" dirty="0" smtClean="0">
                <a:solidFill>
                  <a:srgbClr val="1D6132"/>
                </a:solidFill>
              </a:rPr>
              <a:t>odkrywanie wiedzy</a:t>
            </a:r>
            <a:r>
              <a:rPr lang="pl-PL" dirty="0" smtClean="0">
                <a:solidFill>
                  <a:srgbClr val="1D6132"/>
                </a:solidFill>
              </a:rPr>
              <a:t> </a:t>
            </a:r>
            <a:r>
              <a:rPr lang="pl-PL" dirty="0" smtClean="0"/>
              <a:t>w danych, odkrywanie zależności między parametrami; analiza wrażliwości</a:t>
            </a:r>
          </a:p>
          <a:p>
            <a:pPr marL="584271" indent="-584271">
              <a:buFont typeface="Georgia" pitchFamily="18" charset="0"/>
              <a:buAutoNum type="arabicParenBoth"/>
              <a:defRPr/>
            </a:pPr>
            <a:r>
              <a:rPr lang="pl-PL" b="1" dirty="0" smtClean="0">
                <a:solidFill>
                  <a:srgbClr val="8A001A"/>
                </a:solidFill>
              </a:rPr>
              <a:t>predykcja/klasyfikacja</a:t>
            </a:r>
            <a:r>
              <a:rPr lang="pl-PL" dirty="0" smtClean="0"/>
              <a:t> ― (metamodele, </a:t>
            </a:r>
            <a:r>
              <a:rPr lang="pl-PL" i="1" dirty="0" smtClean="0"/>
              <a:t>data </a:t>
            </a:r>
            <a:r>
              <a:rPr lang="pl-PL" i="1" dirty="0" err="1" smtClean="0"/>
              <a:t>driven</a:t>
            </a:r>
            <a:r>
              <a:rPr lang="pl-PL" i="1" dirty="0" smtClean="0"/>
              <a:t> </a:t>
            </a:r>
            <a:r>
              <a:rPr lang="pl-PL" i="1" dirty="0" err="1" smtClean="0"/>
              <a:t>models</a:t>
            </a:r>
            <a:r>
              <a:rPr lang="pl-PL" dirty="0" smtClean="0"/>
              <a:t>) tworzenie modeli prognostycznych i klasyfikacyjnych; aproksymacja</a:t>
            </a:r>
          </a:p>
          <a:p>
            <a:pPr marL="584271" indent="-584271">
              <a:buFont typeface="Georgia" pitchFamily="18" charset="0"/>
              <a:buAutoNum type="arabicParenBoth"/>
              <a:defRPr/>
            </a:pPr>
            <a:r>
              <a:rPr lang="pl-PL" b="1" dirty="0" smtClean="0">
                <a:solidFill>
                  <a:schemeClr val="tx1"/>
                </a:solidFill>
              </a:rPr>
              <a:t>tworzenie baz wiedzy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smtClean="0"/>
              <a:t>― kodyfikacja rezultatów celem przyszłego wykorzystania w optymalizacji procesów. 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rostokąt 3"/>
          <p:cNvSpPr>
            <a:spLocks noChangeArrowheads="1"/>
          </p:cNvSpPr>
          <p:nvPr/>
        </p:nvSpPr>
        <p:spPr bwMode="auto">
          <a:xfrm>
            <a:off x="1019179" y="1511104"/>
            <a:ext cx="8064500" cy="5501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71" tIns="51938" rIns="103871" bIns="51938" anchor="ctr">
            <a:spAutoFit/>
          </a:bodyPr>
          <a:lstStyle/>
          <a:p>
            <a:pPr marL="305399" indent="-305399">
              <a:spcAft>
                <a:spcPts val="1363"/>
              </a:spcAft>
              <a:buFont typeface="Arial" pitchFamily="34" charset="0"/>
              <a:buChar char="•"/>
            </a:pPr>
            <a:r>
              <a:rPr lang="pl-PL" sz="2800" dirty="0">
                <a:solidFill>
                  <a:srgbClr val="8A001A"/>
                </a:solidFill>
                <a:latin typeface="Calibri Light" pitchFamily="34" charset="0"/>
              </a:rPr>
              <a:t>indukcja reguł</a:t>
            </a:r>
            <a:r>
              <a:rPr lang="en-US" sz="2800" dirty="0">
                <a:solidFill>
                  <a:srgbClr val="632523"/>
                </a:solidFill>
                <a:latin typeface="Calibri Light" pitchFamily="34" charset="0"/>
              </a:rPr>
              <a:t/>
            </a:r>
            <a:br>
              <a:rPr lang="en-US" sz="2800" dirty="0">
                <a:solidFill>
                  <a:srgbClr val="632523"/>
                </a:solidFill>
                <a:latin typeface="Calibri Light" pitchFamily="34" charset="0"/>
              </a:rPr>
            </a:br>
            <a:r>
              <a:rPr lang="en-US" sz="2100" dirty="0">
                <a:solidFill>
                  <a:srgbClr val="7F7F7F"/>
                </a:solidFill>
                <a:latin typeface="Calibri Light" pitchFamily="34" charset="0"/>
              </a:rPr>
              <a:t>intelligent systems</a:t>
            </a:r>
            <a:r>
              <a:rPr lang="pl-PL" sz="2100" dirty="0">
                <a:solidFill>
                  <a:srgbClr val="7F7F7F"/>
                </a:solidFill>
                <a:latin typeface="Calibri Light" pitchFamily="34" charset="0"/>
              </a:rPr>
              <a:t>; </a:t>
            </a:r>
            <a:r>
              <a:rPr lang="en-US" sz="2100" dirty="0">
                <a:solidFill>
                  <a:srgbClr val="7F7F7F"/>
                </a:solidFill>
                <a:latin typeface="Calibri Light" pitchFamily="34" charset="0"/>
              </a:rPr>
              <a:t>decision support</a:t>
            </a:r>
          </a:p>
          <a:p>
            <a:pPr marL="305399" indent="-305399">
              <a:spcAft>
                <a:spcPts val="1363"/>
              </a:spcAft>
              <a:buFont typeface="Arial" pitchFamily="34" charset="0"/>
              <a:buChar char="•"/>
            </a:pPr>
            <a:r>
              <a:rPr lang="pl-PL" sz="2800" dirty="0">
                <a:solidFill>
                  <a:srgbClr val="007E39"/>
                </a:solidFill>
                <a:latin typeface="Calibri Light" pitchFamily="34" charset="0"/>
              </a:rPr>
              <a:t>klasyfikacja </a:t>
            </a:r>
            <a:r>
              <a:rPr lang="en-US" sz="2800" dirty="0">
                <a:solidFill>
                  <a:srgbClr val="632523"/>
                </a:solidFill>
                <a:latin typeface="Calibri Light" pitchFamily="34" charset="0"/>
              </a:rPr>
              <a:t/>
            </a:r>
            <a:br>
              <a:rPr lang="en-US" sz="2800" dirty="0">
                <a:solidFill>
                  <a:srgbClr val="632523"/>
                </a:solidFill>
                <a:latin typeface="Calibri Light" pitchFamily="34" charset="0"/>
              </a:rPr>
            </a:br>
            <a:r>
              <a:rPr lang="en-US" sz="2100" dirty="0">
                <a:solidFill>
                  <a:srgbClr val="7F7F7F"/>
                </a:solidFill>
                <a:latin typeface="Calibri Light" pitchFamily="34" charset="0"/>
              </a:rPr>
              <a:t>CART, CHAID, association</a:t>
            </a:r>
            <a:r>
              <a:rPr lang="pl-PL" sz="2100" dirty="0">
                <a:solidFill>
                  <a:srgbClr val="7F7F7F"/>
                </a:solidFill>
                <a:latin typeface="Calibri Light" pitchFamily="34" charset="0"/>
              </a:rPr>
              <a:t>, SVM, ANOVA</a:t>
            </a:r>
          </a:p>
          <a:p>
            <a:pPr marL="305399" indent="-305399">
              <a:spcAft>
                <a:spcPts val="1363"/>
              </a:spcAft>
              <a:buFont typeface="Arial" pitchFamily="34" charset="0"/>
              <a:buChar char="•"/>
            </a:pPr>
            <a:r>
              <a:rPr lang="pl-PL" sz="2800" dirty="0">
                <a:solidFill>
                  <a:srgbClr val="8A001A"/>
                </a:solidFill>
                <a:latin typeface="Calibri Light" pitchFamily="34" charset="0"/>
              </a:rPr>
              <a:t>regresja (</a:t>
            </a:r>
            <a:r>
              <a:rPr lang="en-US" altLang="pl-PL" sz="2800" i="1" dirty="0">
                <a:solidFill>
                  <a:srgbClr val="8A001A"/>
                </a:solidFill>
                <a:latin typeface="Calibri Light" pitchFamily="34" charset="0"/>
              </a:rPr>
              <a:t>data-driven </a:t>
            </a:r>
            <a:r>
              <a:rPr lang="en-US" altLang="pl-PL" sz="2800" i="1" dirty="0" err="1">
                <a:solidFill>
                  <a:srgbClr val="8A001A"/>
                </a:solidFill>
                <a:latin typeface="Calibri Light" pitchFamily="34" charset="0"/>
              </a:rPr>
              <a:t>modelling</a:t>
            </a:r>
            <a:r>
              <a:rPr lang="pl-PL" sz="2800" dirty="0">
                <a:solidFill>
                  <a:srgbClr val="8A001A"/>
                </a:solidFill>
                <a:latin typeface="Calibri Light" pitchFamily="34" charset="0"/>
              </a:rPr>
              <a:t>)</a:t>
            </a:r>
            <a:r>
              <a:rPr lang="en-US" sz="2800" dirty="0">
                <a:solidFill>
                  <a:srgbClr val="007E39"/>
                </a:solidFill>
                <a:latin typeface="Calibri Light" pitchFamily="34" charset="0"/>
              </a:rPr>
              <a:t/>
            </a:r>
            <a:br>
              <a:rPr lang="en-US" sz="2800" dirty="0">
                <a:solidFill>
                  <a:srgbClr val="007E39"/>
                </a:solidFill>
                <a:latin typeface="Calibri Light" pitchFamily="34" charset="0"/>
              </a:rPr>
            </a:br>
            <a:r>
              <a:rPr lang="pl-PL" sz="2100" dirty="0">
                <a:solidFill>
                  <a:srgbClr val="7F7F7F"/>
                </a:solidFill>
                <a:latin typeface="Calibri Light" pitchFamily="34" charset="0"/>
              </a:rPr>
              <a:t>ANN,</a:t>
            </a:r>
            <a:r>
              <a:rPr lang="en-US" sz="2100" dirty="0">
                <a:solidFill>
                  <a:srgbClr val="7F7F7F"/>
                </a:solidFill>
                <a:latin typeface="Calibri Light" pitchFamily="34" charset="0"/>
              </a:rPr>
              <a:t> deep learning</a:t>
            </a:r>
            <a:r>
              <a:rPr lang="pl-PL" sz="2100" dirty="0">
                <a:solidFill>
                  <a:srgbClr val="7F7F7F"/>
                </a:solidFill>
                <a:latin typeface="Calibri Light" pitchFamily="34" charset="0"/>
              </a:rPr>
              <a:t>, </a:t>
            </a:r>
            <a:r>
              <a:rPr lang="en-US" sz="2100" dirty="0">
                <a:solidFill>
                  <a:srgbClr val="7F7F7F"/>
                </a:solidFill>
                <a:latin typeface="Calibri Light" pitchFamily="34" charset="0"/>
              </a:rPr>
              <a:t>regression trees, MARSplines</a:t>
            </a:r>
          </a:p>
          <a:p>
            <a:pPr marL="305399" indent="-305399">
              <a:spcAft>
                <a:spcPts val="1363"/>
              </a:spcAft>
              <a:buFont typeface="Arial" pitchFamily="34" charset="0"/>
              <a:buChar char="•"/>
            </a:pPr>
            <a:r>
              <a:rPr lang="pl-PL" sz="2800" dirty="0">
                <a:solidFill>
                  <a:srgbClr val="007E39"/>
                </a:solidFill>
                <a:latin typeface="Calibri Light" pitchFamily="34" charset="0"/>
              </a:rPr>
              <a:t>analiza skupień</a:t>
            </a:r>
            <a:r>
              <a:rPr lang="en-US" sz="2800" dirty="0">
                <a:solidFill>
                  <a:srgbClr val="632523"/>
                </a:solidFill>
                <a:latin typeface="Calibri Light" pitchFamily="34" charset="0"/>
              </a:rPr>
              <a:t/>
            </a:r>
            <a:br>
              <a:rPr lang="en-US" sz="2800" dirty="0">
                <a:solidFill>
                  <a:srgbClr val="632523"/>
                </a:solidFill>
                <a:latin typeface="Calibri Light" pitchFamily="34" charset="0"/>
              </a:rPr>
            </a:br>
            <a:r>
              <a:rPr lang="en-US" sz="2100" dirty="0">
                <a:solidFill>
                  <a:srgbClr val="7F7F7F"/>
                </a:solidFill>
                <a:latin typeface="Calibri Light" pitchFamily="34" charset="0"/>
              </a:rPr>
              <a:t>k-means, distribution-based, density-based</a:t>
            </a:r>
          </a:p>
          <a:p>
            <a:pPr marL="305399" indent="-305399">
              <a:spcAft>
                <a:spcPts val="1363"/>
              </a:spcAft>
              <a:buFont typeface="Arial" pitchFamily="34" charset="0"/>
              <a:buChar char="•"/>
            </a:pPr>
            <a:r>
              <a:rPr lang="pl-PL" sz="2800" dirty="0">
                <a:solidFill>
                  <a:srgbClr val="8A001A"/>
                </a:solidFill>
                <a:latin typeface="Calibri Light" pitchFamily="34" charset="0"/>
              </a:rPr>
              <a:t>logika rozmyta</a:t>
            </a:r>
            <a:r>
              <a:rPr lang="en-US" sz="2800" dirty="0">
                <a:solidFill>
                  <a:srgbClr val="8A001A"/>
                </a:solidFill>
                <a:latin typeface="Calibri Light" pitchFamily="34" charset="0"/>
              </a:rPr>
              <a:t> </a:t>
            </a:r>
            <a:r>
              <a:rPr lang="en-US" sz="2800" dirty="0">
                <a:solidFill>
                  <a:srgbClr val="632523"/>
                </a:solidFill>
                <a:latin typeface="Calibri Light" pitchFamily="34" charset="0"/>
              </a:rPr>
              <a:t/>
            </a:r>
            <a:br>
              <a:rPr lang="en-US" sz="2800" dirty="0">
                <a:solidFill>
                  <a:srgbClr val="632523"/>
                </a:solidFill>
                <a:latin typeface="Calibri Light" pitchFamily="34" charset="0"/>
              </a:rPr>
            </a:br>
            <a:r>
              <a:rPr lang="en-US" sz="2100" dirty="0">
                <a:solidFill>
                  <a:srgbClr val="7F7F7F"/>
                </a:solidFill>
                <a:latin typeface="Calibri Light" pitchFamily="34" charset="0"/>
              </a:rPr>
              <a:t>ANFIS, fuzzy c-means, fuzzy classification</a:t>
            </a:r>
          </a:p>
          <a:p>
            <a:pPr marL="305399" indent="-305399">
              <a:spcAft>
                <a:spcPts val="1363"/>
              </a:spcAft>
              <a:buFont typeface="Arial" pitchFamily="34" charset="0"/>
              <a:buChar char="•"/>
            </a:pPr>
            <a:r>
              <a:rPr lang="pl-PL" sz="2800" dirty="0">
                <a:solidFill>
                  <a:srgbClr val="007E39"/>
                </a:solidFill>
                <a:latin typeface="Calibri Light" pitchFamily="34" charset="0"/>
              </a:rPr>
              <a:t>zbiory przybliżone</a:t>
            </a:r>
            <a:r>
              <a:rPr lang="en-US" sz="2800" dirty="0">
                <a:solidFill>
                  <a:srgbClr val="632523"/>
                </a:solidFill>
                <a:latin typeface="Calibri Light" pitchFamily="34" charset="0"/>
              </a:rPr>
              <a:t> </a:t>
            </a:r>
            <a:br>
              <a:rPr lang="en-US" sz="2800" dirty="0">
                <a:solidFill>
                  <a:srgbClr val="632523"/>
                </a:solidFill>
                <a:latin typeface="Calibri Light" pitchFamily="34" charset="0"/>
              </a:rPr>
            </a:br>
            <a:r>
              <a:rPr lang="en-US" sz="2100" dirty="0">
                <a:solidFill>
                  <a:srgbClr val="7F7F7F"/>
                </a:solidFill>
                <a:latin typeface="Calibri Light" pitchFamily="34" charset="0"/>
              </a:rPr>
              <a:t>LEM2, LERS, RSES</a:t>
            </a:r>
          </a:p>
        </p:txBody>
      </p:sp>
      <p:sp>
        <p:nvSpPr>
          <p:cNvPr id="7" name="Schemat blokowy: wiele dokumentów 6"/>
          <p:cNvSpPr/>
          <p:nvPr/>
        </p:nvSpPr>
        <p:spPr>
          <a:xfrm>
            <a:off x="7932738" y="1295400"/>
            <a:ext cx="2638425" cy="1211264"/>
          </a:xfrm>
          <a:prstGeom prst="flowChartMultidocument">
            <a:avLst/>
          </a:prstGeom>
          <a:solidFill>
            <a:schemeClr val="accent3">
              <a:alpha val="23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3871" tIns="51938" rIns="103871" bIns="51938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368"/>
              </a:spcAft>
              <a:defRPr/>
            </a:pPr>
            <a:r>
              <a:rPr lang="pl-PL" sz="2800" dirty="0">
                <a:solidFill>
                  <a:srgbClr val="8A001A"/>
                </a:solidFill>
                <a:latin typeface="Calibri Light" pitchFamily="34" charset="0"/>
              </a:rPr>
              <a:t>odkrywanie wiedzy</a:t>
            </a:r>
            <a:endParaRPr lang="en-US" sz="2800" dirty="0">
              <a:solidFill>
                <a:srgbClr val="8A001A"/>
              </a:solidFill>
              <a:latin typeface="Calibri Light" pitchFamily="34" charset="0"/>
            </a:endParaRPr>
          </a:p>
        </p:txBody>
      </p:sp>
      <p:sp>
        <p:nvSpPr>
          <p:cNvPr id="8" name="Schemat blokowy: wiele dokumentów 7"/>
          <p:cNvSpPr/>
          <p:nvPr/>
        </p:nvSpPr>
        <p:spPr>
          <a:xfrm>
            <a:off x="8043863" y="3798919"/>
            <a:ext cx="2314575" cy="671511"/>
          </a:xfrm>
          <a:prstGeom prst="flowChartMultidocument">
            <a:avLst/>
          </a:prstGeom>
          <a:solidFill>
            <a:schemeClr val="accent3">
              <a:alpha val="23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3871" tIns="51938" rIns="103871" bIns="51938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368"/>
              </a:spcAft>
              <a:defRPr/>
            </a:pPr>
            <a:r>
              <a:rPr lang="pl-PL" sz="2800" dirty="0">
                <a:solidFill>
                  <a:srgbClr val="1D6132"/>
                </a:solidFill>
                <a:latin typeface="Calibri Light" pitchFamily="34" charset="0"/>
              </a:rPr>
              <a:t>predykcja</a:t>
            </a:r>
            <a:endParaRPr lang="en-US" sz="2800" dirty="0">
              <a:solidFill>
                <a:srgbClr val="1D6132"/>
              </a:solidFill>
              <a:latin typeface="Calibri Light" pitchFamily="34" charset="0"/>
            </a:endParaRPr>
          </a:p>
        </p:txBody>
      </p:sp>
      <p:sp>
        <p:nvSpPr>
          <p:cNvPr id="9" name="Schemat blokowy: wiele dokumentów 8"/>
          <p:cNvSpPr/>
          <p:nvPr/>
        </p:nvSpPr>
        <p:spPr>
          <a:xfrm>
            <a:off x="7827996" y="5821365"/>
            <a:ext cx="2847975" cy="1211262"/>
          </a:xfrm>
          <a:prstGeom prst="flowChartMultidocument">
            <a:avLst/>
          </a:prstGeom>
          <a:solidFill>
            <a:schemeClr val="accent3">
              <a:alpha val="23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3871" tIns="51938" rIns="103871" bIns="51938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368"/>
              </a:spcAft>
              <a:defRPr/>
            </a:pPr>
            <a:r>
              <a:rPr lang="pl-PL" sz="2800" dirty="0">
                <a:solidFill>
                  <a:schemeClr val="tx1"/>
                </a:solidFill>
                <a:latin typeface="Calibri Light" pitchFamily="34" charset="0"/>
              </a:rPr>
              <a:t>tworzenie baz wiedzy</a:t>
            </a:r>
            <a:endParaRPr lang="en-US" sz="2800" dirty="0">
              <a:solidFill>
                <a:schemeClr val="tx1"/>
              </a:solidFill>
              <a:latin typeface="Calibri Light" pitchFamily="34" charset="0"/>
            </a:endParaRPr>
          </a:p>
        </p:txBody>
      </p:sp>
      <p:sp>
        <p:nvSpPr>
          <p:cNvPr id="11" name="Strzałka w dół 10"/>
          <p:cNvSpPr/>
          <p:nvPr/>
        </p:nvSpPr>
        <p:spPr>
          <a:xfrm>
            <a:off x="8796370" y="2671764"/>
            <a:ext cx="504825" cy="85725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3871" tIns="51938" rIns="103871" bIns="51938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368"/>
              </a:spcAft>
              <a:defRPr/>
            </a:pPr>
            <a:endParaRPr lang="pl-PL" sz="4100" dirty="0">
              <a:solidFill>
                <a:srgbClr val="8A00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3" name="Prostokąt 9"/>
          <p:cNvSpPr>
            <a:spLocks noChangeArrowheads="1"/>
          </p:cNvSpPr>
          <p:nvPr/>
        </p:nvSpPr>
        <p:spPr bwMode="auto">
          <a:xfrm>
            <a:off x="803276" y="177813"/>
            <a:ext cx="9372600" cy="6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71" tIns="51938" rIns="103871" bIns="51938">
            <a:spAutoFit/>
          </a:bodyPr>
          <a:lstStyle/>
          <a:p>
            <a:pPr marL="210453" indent="-210453" algn="ctr" defTabSz="1039637" eaLnBrk="0" hangingPunct="0"/>
            <a:r>
              <a:rPr lang="en-US" sz="3600" dirty="0">
                <a:solidFill>
                  <a:srgbClr val="8A001A"/>
                </a:solidFill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data mining</a:t>
            </a:r>
            <a:r>
              <a:rPr lang="en-US" sz="2100" dirty="0">
                <a:solidFill>
                  <a:srgbClr val="8A001A"/>
                </a:solidFill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 / </a:t>
            </a:r>
            <a:r>
              <a:rPr lang="en-US" sz="3600" dirty="0"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machine learning</a:t>
            </a:r>
            <a:r>
              <a:rPr lang="en-US" sz="1800" dirty="0"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 </a:t>
            </a:r>
            <a:r>
              <a:rPr lang="en-US" sz="1800" dirty="0">
                <a:solidFill>
                  <a:srgbClr val="8A001A"/>
                </a:solidFill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/</a:t>
            </a:r>
            <a:r>
              <a:rPr lang="en-US" sz="1800" dirty="0"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 </a:t>
            </a:r>
            <a:r>
              <a:rPr lang="en-US" sz="3600" dirty="0">
                <a:solidFill>
                  <a:srgbClr val="1D6132"/>
                </a:solidFill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inductive learning</a:t>
            </a:r>
          </a:p>
        </p:txBody>
      </p:sp>
      <p:sp>
        <p:nvSpPr>
          <p:cNvPr id="10" name="Strzałka w dół 9"/>
          <p:cNvSpPr/>
          <p:nvPr/>
        </p:nvSpPr>
        <p:spPr>
          <a:xfrm>
            <a:off x="8796370" y="4714875"/>
            <a:ext cx="504825" cy="85725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3871" tIns="51938" rIns="103871" bIns="51938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368"/>
              </a:spcAft>
              <a:defRPr/>
            </a:pPr>
            <a:endParaRPr lang="pl-PL" sz="4100" dirty="0">
              <a:solidFill>
                <a:srgbClr val="8A00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34900" y="287199"/>
            <a:ext cx="8746677" cy="714079"/>
          </a:xfrm>
          <a:prstGeom prst="rect">
            <a:avLst/>
          </a:prstGeom>
        </p:spPr>
        <p:txBody>
          <a:bodyPr lIns="104038" tIns="52020" rIns="104038" bIns="52020"/>
          <a:lstStyle/>
          <a:p>
            <a:pPr algn="ctr" defTabSz="1040375">
              <a:defRPr/>
            </a:pPr>
            <a:r>
              <a:rPr lang="pl-PL" sz="3200" kern="0" dirty="0" err="1">
                <a:latin typeface="Calibri"/>
                <a:cs typeface="+mn-cs"/>
              </a:rPr>
              <a:t>Machine</a:t>
            </a:r>
            <a:r>
              <a:rPr lang="pl-PL" sz="3200" kern="0" dirty="0">
                <a:latin typeface="Calibri"/>
                <a:cs typeface="+mn-cs"/>
              </a:rPr>
              <a:t> Learning</a:t>
            </a:r>
          </a:p>
        </p:txBody>
      </p:sp>
      <p:sp>
        <p:nvSpPr>
          <p:cNvPr id="4" name="Prostokąt 3"/>
          <p:cNvSpPr/>
          <p:nvPr/>
        </p:nvSpPr>
        <p:spPr>
          <a:xfrm>
            <a:off x="209680" y="1318649"/>
            <a:ext cx="10093121" cy="812942"/>
          </a:xfrm>
          <a:prstGeom prst="rect">
            <a:avLst/>
          </a:prstGeom>
        </p:spPr>
        <p:txBody>
          <a:bodyPr wrap="square" lIns="104038" tIns="52020" rIns="104038" bIns="52020">
            <a:spAutoFit/>
          </a:bodyPr>
          <a:lstStyle/>
          <a:p>
            <a:pPr marL="307055" indent="-307055">
              <a:buFont typeface="Wingdings"/>
              <a:buChar char="v"/>
            </a:pPr>
            <a:r>
              <a:rPr lang="pl-PL" sz="2300" dirty="0">
                <a:solidFill>
                  <a:srgbClr val="006699"/>
                </a:solidFill>
                <a:latin typeface="Cambria" pitchFamily="18" charset="0"/>
                <a:cs typeface="+mn-cs"/>
              </a:rPr>
              <a:t>Data Mining </a:t>
            </a:r>
            <a:r>
              <a:rPr lang="pl-PL" sz="2300" dirty="0">
                <a:latin typeface="Cambria" pitchFamily="18" charset="0"/>
                <a:cs typeface="+mn-cs"/>
              </a:rPr>
              <a:t>–</a:t>
            </a:r>
            <a:r>
              <a:rPr lang="en-US" sz="2300" dirty="0">
                <a:latin typeface="Cambria" pitchFamily="18" charset="0"/>
                <a:cs typeface="+mn-cs"/>
              </a:rPr>
              <a:t> </a:t>
            </a:r>
            <a:r>
              <a:rPr lang="pl-PL" sz="2300" dirty="0">
                <a:latin typeface="Cambria" pitchFamily="18" charset="0"/>
                <a:cs typeface="+mn-cs"/>
              </a:rPr>
              <a:t>pozyskiwanie wiedzy przez człowieka</a:t>
            </a:r>
          </a:p>
          <a:p>
            <a:pPr marL="307055" indent="-307055">
              <a:buFont typeface="Wingdings"/>
              <a:buChar char="v"/>
            </a:pPr>
            <a:r>
              <a:rPr lang="pl-PL" sz="2300" dirty="0">
                <a:solidFill>
                  <a:srgbClr val="006699"/>
                </a:solidFill>
                <a:latin typeface="Cambria" pitchFamily="18" charset="0"/>
                <a:cs typeface="+mn-cs"/>
              </a:rPr>
              <a:t>M</a:t>
            </a:r>
            <a:r>
              <a:rPr lang="en-US" sz="2300" dirty="0" err="1">
                <a:solidFill>
                  <a:srgbClr val="006699"/>
                </a:solidFill>
                <a:latin typeface="Cambria" pitchFamily="18" charset="0"/>
                <a:cs typeface="+mn-cs"/>
              </a:rPr>
              <a:t>achine</a:t>
            </a:r>
            <a:r>
              <a:rPr lang="en-US" sz="2300" dirty="0">
                <a:solidFill>
                  <a:srgbClr val="006699"/>
                </a:solidFill>
                <a:latin typeface="Cambria" pitchFamily="18" charset="0"/>
                <a:cs typeface="+mn-cs"/>
              </a:rPr>
              <a:t> </a:t>
            </a:r>
            <a:r>
              <a:rPr lang="pl-PL" sz="2300" dirty="0">
                <a:solidFill>
                  <a:srgbClr val="006699"/>
                </a:solidFill>
                <a:latin typeface="Cambria" pitchFamily="18" charset="0"/>
                <a:cs typeface="+mn-cs"/>
              </a:rPr>
              <a:t>L</a:t>
            </a:r>
            <a:r>
              <a:rPr lang="en-US" sz="2300" dirty="0">
                <a:solidFill>
                  <a:srgbClr val="006699"/>
                </a:solidFill>
                <a:latin typeface="Cambria" pitchFamily="18" charset="0"/>
                <a:cs typeface="+mn-cs"/>
              </a:rPr>
              <a:t>earning </a:t>
            </a:r>
            <a:r>
              <a:rPr lang="pl-PL" sz="2300" dirty="0">
                <a:latin typeface="Cambria" pitchFamily="18" charset="0"/>
                <a:cs typeface="+mn-cs"/>
              </a:rPr>
              <a:t>– odbiorcą jest maszyna, celem – usprawnienie działania.</a:t>
            </a:r>
            <a:endParaRPr lang="pl-PL" sz="2300" dirty="0">
              <a:latin typeface="Cambria" pitchFamily="18" charset="0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66664" y="2746808"/>
            <a:ext cx="8747372" cy="3998430"/>
          </a:xfrm>
          <a:prstGeom prst="rect">
            <a:avLst/>
          </a:prstGeom>
        </p:spPr>
        <p:txBody>
          <a:bodyPr wrap="square" lIns="104038" tIns="52020" rIns="104038" bIns="52020">
            <a:spAutoFit/>
          </a:bodyPr>
          <a:lstStyle/>
          <a:p>
            <a:r>
              <a:rPr lang="pl-PL" sz="2300" b="1" dirty="0">
                <a:latin typeface="Cambria" pitchFamily="18" charset="0"/>
                <a:cs typeface="+mn-cs"/>
              </a:rPr>
              <a:t>Metody</a:t>
            </a:r>
            <a:r>
              <a:rPr lang="pl-PL" sz="2300" dirty="0">
                <a:latin typeface="Cambria" pitchFamily="18" charset="0"/>
                <a:cs typeface="+mn-cs"/>
              </a:rPr>
              <a:t> (przykładowe):</a:t>
            </a:r>
          </a:p>
          <a:p>
            <a:pPr marL="204100" indent="-204100">
              <a:buFont typeface="Arial" pitchFamily="34" charset="0"/>
              <a:buChar char="•"/>
            </a:pPr>
            <a:r>
              <a:rPr lang="pl-PL" sz="2300" dirty="0">
                <a:latin typeface="Cambria" pitchFamily="18" charset="0"/>
                <a:cs typeface="+mn-cs"/>
              </a:rPr>
              <a:t>Indukcja drzew decyzyjnych </a:t>
            </a:r>
          </a:p>
          <a:p>
            <a:pPr marL="204100" indent="-204100">
              <a:buFont typeface="Arial" pitchFamily="34" charset="0"/>
              <a:buChar char="•"/>
            </a:pPr>
            <a:r>
              <a:rPr lang="pl-PL" sz="2300" dirty="0">
                <a:latin typeface="Cambria" pitchFamily="18" charset="0"/>
                <a:cs typeface="+mn-cs"/>
              </a:rPr>
              <a:t>Uczenie </a:t>
            </a:r>
            <a:r>
              <a:rPr lang="pl-PL" sz="2300" dirty="0" err="1">
                <a:latin typeface="Cambria" pitchFamily="18" charset="0"/>
                <a:cs typeface="+mn-cs"/>
              </a:rPr>
              <a:t>Bayesowskie</a:t>
            </a:r>
            <a:r>
              <a:rPr lang="pl-PL" sz="2300" dirty="0">
                <a:latin typeface="Cambria" pitchFamily="18" charset="0"/>
                <a:cs typeface="+mn-cs"/>
              </a:rPr>
              <a:t> (</a:t>
            </a:r>
            <a:r>
              <a:rPr lang="pl-PL" sz="2300" dirty="0" err="1">
                <a:latin typeface="Cambria" pitchFamily="18" charset="0"/>
                <a:cs typeface="+mn-cs"/>
              </a:rPr>
              <a:t>Bayesian</a:t>
            </a:r>
            <a:r>
              <a:rPr lang="pl-PL" sz="2300" dirty="0">
                <a:latin typeface="Cambria" pitchFamily="18" charset="0"/>
                <a:cs typeface="+mn-cs"/>
              </a:rPr>
              <a:t> Learning)</a:t>
            </a:r>
          </a:p>
          <a:p>
            <a:pPr marL="204100" indent="-204100">
              <a:buFont typeface="Arial" pitchFamily="34" charset="0"/>
              <a:buChar char="•"/>
            </a:pPr>
            <a:r>
              <a:rPr lang="pl-PL" sz="2300" dirty="0">
                <a:latin typeface="Cambria" pitchFamily="18" charset="0"/>
                <a:cs typeface="+mn-cs"/>
              </a:rPr>
              <a:t>Uczenie z przykładów (</a:t>
            </a:r>
            <a:r>
              <a:rPr lang="pl-PL" sz="2300" dirty="0" err="1">
                <a:latin typeface="Cambria" pitchFamily="18" charset="0"/>
                <a:cs typeface="+mn-cs"/>
              </a:rPr>
              <a:t>Instance-based</a:t>
            </a:r>
            <a:r>
              <a:rPr lang="pl-PL" sz="2300" dirty="0">
                <a:latin typeface="Cambria" pitchFamily="18" charset="0"/>
                <a:cs typeface="+mn-cs"/>
              </a:rPr>
              <a:t> Learning) (np. </a:t>
            </a:r>
            <a:r>
              <a:rPr lang="pl-PL" sz="2300" dirty="0" err="1">
                <a:latin typeface="Cambria" pitchFamily="18" charset="0"/>
                <a:cs typeface="+mn-cs"/>
              </a:rPr>
              <a:t>kNN</a:t>
            </a:r>
            <a:r>
              <a:rPr lang="pl-PL" sz="2300" dirty="0">
                <a:latin typeface="Cambria" pitchFamily="18" charset="0"/>
                <a:cs typeface="+mn-cs"/>
              </a:rPr>
              <a:t>)</a:t>
            </a:r>
          </a:p>
          <a:p>
            <a:pPr marL="204100" indent="-204100">
              <a:buFont typeface="Arial" pitchFamily="34" charset="0"/>
              <a:buChar char="•"/>
            </a:pPr>
            <a:r>
              <a:rPr lang="pl-PL" sz="2300" dirty="0">
                <a:latin typeface="Cambria" pitchFamily="18" charset="0"/>
                <a:cs typeface="+mn-cs"/>
              </a:rPr>
              <a:t>Clustering</a:t>
            </a:r>
          </a:p>
          <a:p>
            <a:pPr marL="204100" indent="-204100">
              <a:buFont typeface="Arial" pitchFamily="34" charset="0"/>
              <a:buChar char="•"/>
            </a:pPr>
            <a:r>
              <a:rPr lang="pl-PL" sz="2300" dirty="0" err="1">
                <a:latin typeface="Cambria" pitchFamily="18" charset="0"/>
                <a:cs typeface="+mn-cs"/>
              </a:rPr>
              <a:t>Support</a:t>
            </a:r>
            <a:r>
              <a:rPr lang="pl-PL" sz="2300" dirty="0">
                <a:latin typeface="Cambria" pitchFamily="18" charset="0"/>
                <a:cs typeface="+mn-cs"/>
              </a:rPr>
              <a:t> </a:t>
            </a:r>
            <a:r>
              <a:rPr lang="pl-PL" sz="2300" dirty="0" err="1">
                <a:latin typeface="Cambria" pitchFamily="18" charset="0"/>
                <a:cs typeface="+mn-cs"/>
              </a:rPr>
              <a:t>vector</a:t>
            </a:r>
            <a:r>
              <a:rPr lang="pl-PL" sz="2300" dirty="0">
                <a:latin typeface="Cambria" pitchFamily="18" charset="0"/>
                <a:cs typeface="+mn-cs"/>
              </a:rPr>
              <a:t> </a:t>
            </a:r>
            <a:r>
              <a:rPr lang="pl-PL" sz="2300" dirty="0" err="1">
                <a:latin typeface="Cambria" pitchFamily="18" charset="0"/>
                <a:cs typeface="+mn-cs"/>
              </a:rPr>
              <a:t>machines</a:t>
            </a:r>
            <a:r>
              <a:rPr lang="pl-PL" sz="2300" dirty="0">
                <a:latin typeface="Cambria" pitchFamily="18" charset="0"/>
                <a:cs typeface="+mn-cs"/>
              </a:rPr>
              <a:t> (SVM)</a:t>
            </a:r>
          </a:p>
          <a:p>
            <a:pPr marL="204100" indent="-204100">
              <a:buFont typeface="Arial" pitchFamily="34" charset="0"/>
              <a:buChar char="•"/>
            </a:pPr>
            <a:r>
              <a:rPr lang="pl-PL" sz="2300" dirty="0">
                <a:solidFill>
                  <a:srgbClr val="006699"/>
                </a:solidFill>
                <a:latin typeface="Cambria" pitchFamily="18" charset="0"/>
                <a:cs typeface="+mn-cs"/>
              </a:rPr>
              <a:t>Analiza asocjacji (</a:t>
            </a:r>
            <a:r>
              <a:rPr lang="pl-PL" sz="2300" dirty="0" err="1">
                <a:solidFill>
                  <a:srgbClr val="006699"/>
                </a:solidFill>
                <a:latin typeface="Cambria" pitchFamily="18" charset="0"/>
                <a:cs typeface="+mn-cs"/>
              </a:rPr>
              <a:t>Association</a:t>
            </a:r>
            <a:r>
              <a:rPr lang="pl-PL" sz="2300" dirty="0">
                <a:solidFill>
                  <a:srgbClr val="006699"/>
                </a:solidFill>
                <a:latin typeface="Cambria" pitchFamily="18" charset="0"/>
                <a:cs typeface="+mn-cs"/>
              </a:rPr>
              <a:t> </a:t>
            </a:r>
            <a:r>
              <a:rPr lang="pl-PL" sz="2300" dirty="0" err="1">
                <a:solidFill>
                  <a:srgbClr val="006699"/>
                </a:solidFill>
                <a:latin typeface="Cambria" pitchFamily="18" charset="0"/>
                <a:cs typeface="+mn-cs"/>
              </a:rPr>
              <a:t>rule</a:t>
            </a:r>
            <a:r>
              <a:rPr lang="pl-PL" sz="2300" dirty="0">
                <a:solidFill>
                  <a:srgbClr val="006699"/>
                </a:solidFill>
                <a:latin typeface="Cambria" pitchFamily="18" charset="0"/>
                <a:cs typeface="+mn-cs"/>
              </a:rPr>
              <a:t> learning)</a:t>
            </a:r>
          </a:p>
          <a:p>
            <a:pPr marL="204100" indent="-204100">
              <a:buFont typeface="Arial" pitchFamily="34" charset="0"/>
              <a:buChar char="•"/>
            </a:pPr>
            <a:r>
              <a:rPr lang="pl-PL" sz="2300" dirty="0">
                <a:solidFill>
                  <a:srgbClr val="FF0000"/>
                </a:solidFill>
                <a:latin typeface="Cambria" pitchFamily="18" charset="0"/>
                <a:cs typeface="+mn-cs"/>
              </a:rPr>
              <a:t>Sieci neuronowe</a:t>
            </a:r>
          </a:p>
          <a:p>
            <a:pPr marL="204100" indent="-204100">
              <a:buFont typeface="Arial" pitchFamily="34" charset="0"/>
              <a:buChar char="•"/>
            </a:pPr>
            <a:r>
              <a:rPr lang="pl-PL" sz="2300" dirty="0">
                <a:solidFill>
                  <a:srgbClr val="FF0000"/>
                </a:solidFill>
                <a:latin typeface="Cambria" pitchFamily="18" charset="0"/>
                <a:cs typeface="+mn-cs"/>
              </a:rPr>
              <a:t>Algorytmy genetyczne</a:t>
            </a:r>
          </a:p>
          <a:p>
            <a:pPr marL="204100" indent="-204100">
              <a:buFont typeface="Arial" pitchFamily="34" charset="0"/>
              <a:buChar char="•"/>
            </a:pPr>
            <a:r>
              <a:rPr lang="pl-PL" sz="2300" dirty="0">
                <a:solidFill>
                  <a:srgbClr val="FF0000"/>
                </a:solidFill>
                <a:latin typeface="Cambria" pitchFamily="18" charset="0"/>
                <a:cs typeface="+mn-cs"/>
              </a:rPr>
              <a:t>Wnioskowanie epizodyczne (CBR)</a:t>
            </a:r>
          </a:p>
          <a:p>
            <a:pPr marL="204100" indent="-204100">
              <a:buFont typeface="Arial" pitchFamily="34" charset="0"/>
              <a:buChar char="•"/>
            </a:pPr>
            <a:r>
              <a:rPr lang="pl-PL" sz="2300" dirty="0">
                <a:solidFill>
                  <a:srgbClr val="FF0000"/>
                </a:solidFill>
                <a:latin typeface="Cambria" pitchFamily="18" charset="0"/>
                <a:cs typeface="+mn-cs"/>
              </a:rPr>
              <a:t>Uczenie przez wzmacnianie (</a:t>
            </a:r>
            <a:r>
              <a:rPr lang="pl-PL" sz="2300" dirty="0" err="1">
                <a:solidFill>
                  <a:srgbClr val="FF0000"/>
                </a:solidFill>
                <a:latin typeface="Cambria" pitchFamily="18" charset="0"/>
                <a:cs typeface="+mn-cs"/>
              </a:rPr>
              <a:t>Reinforcement</a:t>
            </a:r>
            <a:r>
              <a:rPr lang="pl-PL" sz="2300" dirty="0">
                <a:solidFill>
                  <a:srgbClr val="FF0000"/>
                </a:solidFill>
                <a:latin typeface="Cambria" pitchFamily="18" charset="0"/>
                <a:cs typeface="+mn-cs"/>
              </a:rPr>
              <a:t> Learning) </a:t>
            </a:r>
            <a:endParaRPr lang="pl-PL" sz="2300" dirty="0">
              <a:solidFill>
                <a:srgbClr val="FF0000"/>
              </a:solidFill>
              <a:latin typeface="Cambria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alibri Light" pitchFamily="34" charset="0"/>
              </a:rPr>
              <a:t>Knowledge</a:t>
            </a:r>
            <a:r>
              <a:rPr lang="pl-PL" dirty="0" smtClean="0">
                <a:latin typeface="Calibri Light" pitchFamily="34" charset="0"/>
              </a:rPr>
              <a:t> Discovery </a:t>
            </a:r>
            <a:r>
              <a:rPr lang="pl-PL" dirty="0" err="1" smtClean="0">
                <a:latin typeface="Calibri Light" pitchFamily="34" charset="0"/>
              </a:rPr>
              <a:t>from</a:t>
            </a:r>
            <a:r>
              <a:rPr lang="pl-PL" dirty="0" smtClean="0">
                <a:latin typeface="Calibri Light" pitchFamily="34" charset="0"/>
              </a:rPr>
              <a:t> Data(KDD) </a:t>
            </a:r>
            <a:endParaRPr lang="pl-PL" dirty="0">
              <a:latin typeface="Calibri Light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792" y="1874038"/>
            <a:ext cx="10054640" cy="46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7611312" y="2350096"/>
            <a:ext cx="1770792" cy="428221"/>
          </a:xfrm>
          <a:prstGeom prst="rect">
            <a:avLst/>
          </a:prstGeom>
        </p:spPr>
        <p:txBody>
          <a:bodyPr wrap="none" lIns="104038" tIns="52020" rIns="104038" bIns="52020">
            <a:spAutoFit/>
          </a:bodyPr>
          <a:lstStyle/>
          <a:p>
            <a:r>
              <a:rPr lang="pl-PL" sz="2100" b="1" dirty="0">
                <a:latin typeface="Calibri Light" pitchFamily="34" charset="0"/>
                <a:cs typeface="+mn-cs"/>
              </a:rPr>
              <a:t>data </a:t>
            </a:r>
            <a:r>
              <a:rPr lang="pl-PL" sz="2100" b="1" dirty="0" err="1">
                <a:latin typeface="Calibri Light" pitchFamily="34" charset="0"/>
                <a:cs typeface="+mn-cs"/>
              </a:rPr>
              <a:t>wrangling</a:t>
            </a:r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8200068" y="4968392"/>
            <a:ext cx="1766296" cy="751387"/>
          </a:xfrm>
          <a:prstGeom prst="rect">
            <a:avLst/>
          </a:prstGeom>
        </p:spPr>
        <p:txBody>
          <a:bodyPr wrap="square" lIns="104038" tIns="52020" rIns="104038" bIns="52020">
            <a:spAutoFit/>
          </a:bodyPr>
          <a:lstStyle/>
          <a:p>
            <a:r>
              <a:rPr lang="pl-PL" sz="2100" b="1" dirty="0" err="1">
                <a:latin typeface="Calibri Light" pitchFamily="34" charset="0"/>
                <a:cs typeface="+mn-cs"/>
              </a:rPr>
              <a:t>feature</a:t>
            </a:r>
            <a:r>
              <a:rPr lang="pl-PL" sz="2100" b="1" dirty="0">
                <a:latin typeface="Calibri Light" pitchFamily="34" charset="0"/>
                <a:cs typeface="+mn-cs"/>
              </a:rPr>
              <a:t> engineering</a:t>
            </a:r>
            <a:endParaRPr lang="pl-PL" sz="2100" dirty="0">
              <a:latin typeface="Calibri Ligh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nalezione obrazy dla zapytania data mi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6242" y="4145177"/>
            <a:ext cx="5424459" cy="3411339"/>
          </a:xfrm>
          <a:prstGeom prst="rect">
            <a:avLst/>
          </a:prstGeom>
          <a:noFill/>
        </p:spPr>
      </p:pic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6"/>
            <a:ext cx="10680701" cy="455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alibri Light" pitchFamily="34" charset="0"/>
              </a:rPr>
              <a:t>data science…</a:t>
            </a:r>
            <a:endParaRPr lang="pl-PL" dirty="0">
              <a:latin typeface="Calibri Light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 smtClean="0">
                <a:latin typeface="Calibri Light" pitchFamily="34" charset="0"/>
              </a:rPr>
              <a:t>“…interdyscyplinarny obszar mający na celu zamienić dane w wartość. </a:t>
            </a:r>
          </a:p>
          <a:p>
            <a:r>
              <a:rPr lang="pl-PL" i="1" dirty="0" smtClean="0">
                <a:latin typeface="Calibri Light" pitchFamily="34" charset="0"/>
              </a:rPr>
              <a:t>Dane mogą posiadać strukturę lub nie, mogą być BIG lub SMALL, dynamiczne lub statyczne. Wartość może być dostarczona przez </a:t>
            </a:r>
            <a:r>
              <a:rPr lang="pl-PL" b="1" i="1" dirty="0" smtClean="0">
                <a:latin typeface="Calibri Light" pitchFamily="34" charset="0"/>
              </a:rPr>
              <a:t>predykcję, wspomaganie decyzji, uczenie maszynowe, wizualizację</a:t>
            </a:r>
            <a:r>
              <a:rPr lang="pl-PL" i="1" dirty="0" smtClean="0">
                <a:latin typeface="Calibri Light" pitchFamily="34" charset="0"/>
              </a:rPr>
              <a:t>. Data science obejmuje </a:t>
            </a:r>
            <a:r>
              <a:rPr lang="pl-PL" b="1" i="1" dirty="0" smtClean="0">
                <a:latin typeface="Calibri Light" pitchFamily="34" charset="0"/>
              </a:rPr>
              <a:t>ekstrakcję, przetwarzanie, eksplorację, transformację, przechowywanie i reużytkowanie, obliczenia, „mining and learning”, prezentację i zastosowanie wyników </a:t>
            </a:r>
            <a:r>
              <a:rPr lang="pl-PL" i="1" dirty="0" smtClean="0">
                <a:latin typeface="Calibri Light" pitchFamily="34" charset="0"/>
              </a:rPr>
              <a:t>z uwzględnieniem etycznych, społecznych, prawnych i biznesowych aspektów”</a:t>
            </a:r>
            <a:endParaRPr lang="pl-PL" dirty="0">
              <a:latin typeface="Calibri Light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80700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3791" y="207859"/>
            <a:ext cx="5635326" cy="634955"/>
          </a:xfrm>
        </p:spPr>
        <p:txBody>
          <a:bodyPr/>
          <a:lstStyle/>
          <a:p>
            <a:r>
              <a:rPr lang="pl-PL" dirty="0" smtClean="0">
                <a:latin typeface="Calibri Light" pitchFamily="34" charset="0"/>
              </a:rPr>
              <a:t>„data </a:t>
            </a:r>
            <a:r>
              <a:rPr lang="pl-PL" dirty="0" err="1" smtClean="0">
                <a:latin typeface="Calibri Light" pitchFamily="34" charset="0"/>
              </a:rPr>
              <a:t>scientist</a:t>
            </a:r>
            <a:r>
              <a:rPr lang="pl-PL" dirty="0" smtClean="0">
                <a:latin typeface="Calibri Light" pitchFamily="34" charset="0"/>
              </a:rPr>
              <a:t>” </a:t>
            </a:r>
            <a:br>
              <a:rPr lang="pl-PL" dirty="0" smtClean="0">
                <a:latin typeface="Calibri Light" pitchFamily="34" charset="0"/>
              </a:rPr>
            </a:br>
            <a:r>
              <a:rPr lang="pl-PL" dirty="0" smtClean="0">
                <a:latin typeface="Calibri Light" pitchFamily="34" charset="0"/>
              </a:rPr>
              <a:t>– mistrz danych?</a:t>
            </a:r>
            <a:endParaRPr lang="pl-PL" dirty="0">
              <a:latin typeface="Calibri Light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dirty="0" smtClean="0"/>
              <a:t>Przykładowe algorytmy z zakresu Data Mining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3789" y="1239301"/>
            <a:ext cx="4962075" cy="587164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wizualizacja, wykresy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metody predykcji, regresji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metody statystyczne, modele szeregów czasowych ARIMA, analiza ANOVA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analiza skupień, clustering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modele drzew decyzyjnych </a:t>
            </a:r>
          </a:p>
          <a:p>
            <a:pPr lvl="1" eaLnBrk="1" hangingPunct="1">
              <a:lnSpc>
                <a:spcPct val="80000"/>
              </a:lnSpc>
            </a:pPr>
            <a:r>
              <a:rPr lang="pl-PL" sz="1300" dirty="0" smtClean="0"/>
              <a:t>(klasyfikacyjne/regresyjne, CART)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sieci neuronowe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metody klasyfikacji: </a:t>
            </a:r>
          </a:p>
          <a:p>
            <a:pPr lvl="1" eaLnBrk="1" hangingPunct="1">
              <a:lnSpc>
                <a:spcPct val="80000"/>
              </a:lnSpc>
            </a:pPr>
            <a:r>
              <a:rPr lang="pl-PL" sz="1300" dirty="0" smtClean="0"/>
              <a:t>najbliższych sąsiadów, naiwny klasyfikator </a:t>
            </a:r>
            <a:r>
              <a:rPr lang="pl-PL" sz="1300" dirty="0" err="1" smtClean="0"/>
              <a:t>Bayesa</a:t>
            </a:r>
            <a:endParaRPr lang="pl-PL" sz="1300" dirty="0" smtClean="0"/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algorytmy indukcji reguł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analiza asocjacji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analiza składowych głównych PCA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metoda wektorów nośnych SVM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komponenty wariacyjne (VEPAC)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metody uczenia maszynowego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metody ewolucyjne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logika rozmyta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zbiory przybliżone</a:t>
            </a:r>
          </a:p>
          <a:p>
            <a:pPr eaLnBrk="1" hangingPunct="1">
              <a:lnSpc>
                <a:spcPct val="80000"/>
              </a:lnSpc>
            </a:pPr>
            <a:r>
              <a:rPr lang="pl-PL" sz="1600" dirty="0" smtClean="0"/>
              <a:t>…</a:t>
            </a:r>
          </a:p>
          <a:p>
            <a:pPr eaLnBrk="1" hangingPunct="1">
              <a:lnSpc>
                <a:spcPct val="80000"/>
              </a:lnSpc>
            </a:pPr>
            <a:endParaRPr lang="pl-PL" sz="1600" dirty="0" smtClean="0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4246928" y="842590"/>
            <a:ext cx="6055873" cy="3015002"/>
          </a:xfrm>
          <a:custGeom>
            <a:avLst/>
            <a:gdLst>
              <a:gd name="connsiteX0" fmla="*/ 0 w 2159372"/>
              <a:gd name="connsiteY0" fmla="*/ 864158 h 1728316"/>
              <a:gd name="connsiteX1" fmla="*/ 455510 w 2159372"/>
              <a:gd name="connsiteY1" fmla="*/ 657228 h 1728316"/>
              <a:gd name="connsiteX2" fmla="*/ 316233 w 2159372"/>
              <a:gd name="connsiteY2" fmla="*/ 253106 h 1728316"/>
              <a:gd name="connsiteX3" fmla="*/ 821146 w 2159372"/>
              <a:gd name="connsiteY3" fmla="*/ 364581 h 1728316"/>
              <a:gd name="connsiteX4" fmla="*/ 1079686 w 2159372"/>
              <a:gd name="connsiteY4" fmla="*/ 0 h 1728316"/>
              <a:gd name="connsiteX5" fmla="*/ 1338226 w 2159372"/>
              <a:gd name="connsiteY5" fmla="*/ 364581 h 1728316"/>
              <a:gd name="connsiteX6" fmla="*/ 1843139 w 2159372"/>
              <a:gd name="connsiteY6" fmla="*/ 253106 h 1728316"/>
              <a:gd name="connsiteX7" fmla="*/ 1703862 w 2159372"/>
              <a:gd name="connsiteY7" fmla="*/ 657228 h 1728316"/>
              <a:gd name="connsiteX8" fmla="*/ 2159372 w 2159372"/>
              <a:gd name="connsiteY8" fmla="*/ 864158 h 1728316"/>
              <a:gd name="connsiteX9" fmla="*/ 1703862 w 2159372"/>
              <a:gd name="connsiteY9" fmla="*/ 1071088 h 1728316"/>
              <a:gd name="connsiteX10" fmla="*/ 1843139 w 2159372"/>
              <a:gd name="connsiteY10" fmla="*/ 1475210 h 1728316"/>
              <a:gd name="connsiteX11" fmla="*/ 1338226 w 2159372"/>
              <a:gd name="connsiteY11" fmla="*/ 1363735 h 1728316"/>
              <a:gd name="connsiteX12" fmla="*/ 1079686 w 2159372"/>
              <a:gd name="connsiteY12" fmla="*/ 1728316 h 1728316"/>
              <a:gd name="connsiteX13" fmla="*/ 821146 w 2159372"/>
              <a:gd name="connsiteY13" fmla="*/ 1363735 h 1728316"/>
              <a:gd name="connsiteX14" fmla="*/ 316233 w 2159372"/>
              <a:gd name="connsiteY14" fmla="*/ 1475210 h 1728316"/>
              <a:gd name="connsiteX15" fmla="*/ 455510 w 2159372"/>
              <a:gd name="connsiteY15" fmla="*/ 1071088 h 1728316"/>
              <a:gd name="connsiteX16" fmla="*/ 0 w 2159372"/>
              <a:gd name="connsiteY16" fmla="*/ 864158 h 1728316"/>
              <a:gd name="connsiteX0" fmla="*/ 0 w 2159372"/>
              <a:gd name="connsiteY0" fmla="*/ 864158 h 1728316"/>
              <a:gd name="connsiteX1" fmla="*/ 455510 w 2159372"/>
              <a:gd name="connsiteY1" fmla="*/ 657228 h 1728316"/>
              <a:gd name="connsiteX2" fmla="*/ 316233 w 2159372"/>
              <a:gd name="connsiteY2" fmla="*/ 253106 h 1728316"/>
              <a:gd name="connsiteX3" fmla="*/ 720080 w 2159372"/>
              <a:gd name="connsiteY3" fmla="*/ 144016 h 1728316"/>
              <a:gd name="connsiteX4" fmla="*/ 1079686 w 2159372"/>
              <a:gd name="connsiteY4" fmla="*/ 0 h 1728316"/>
              <a:gd name="connsiteX5" fmla="*/ 1338226 w 2159372"/>
              <a:gd name="connsiteY5" fmla="*/ 364581 h 1728316"/>
              <a:gd name="connsiteX6" fmla="*/ 1843139 w 2159372"/>
              <a:gd name="connsiteY6" fmla="*/ 253106 h 1728316"/>
              <a:gd name="connsiteX7" fmla="*/ 1703862 w 2159372"/>
              <a:gd name="connsiteY7" fmla="*/ 657228 h 1728316"/>
              <a:gd name="connsiteX8" fmla="*/ 2159372 w 2159372"/>
              <a:gd name="connsiteY8" fmla="*/ 864158 h 1728316"/>
              <a:gd name="connsiteX9" fmla="*/ 1703862 w 2159372"/>
              <a:gd name="connsiteY9" fmla="*/ 1071088 h 1728316"/>
              <a:gd name="connsiteX10" fmla="*/ 1843139 w 2159372"/>
              <a:gd name="connsiteY10" fmla="*/ 1475210 h 1728316"/>
              <a:gd name="connsiteX11" fmla="*/ 1338226 w 2159372"/>
              <a:gd name="connsiteY11" fmla="*/ 1363735 h 1728316"/>
              <a:gd name="connsiteX12" fmla="*/ 1079686 w 2159372"/>
              <a:gd name="connsiteY12" fmla="*/ 1728316 h 1728316"/>
              <a:gd name="connsiteX13" fmla="*/ 821146 w 2159372"/>
              <a:gd name="connsiteY13" fmla="*/ 1363735 h 1728316"/>
              <a:gd name="connsiteX14" fmla="*/ 316233 w 2159372"/>
              <a:gd name="connsiteY14" fmla="*/ 1475210 h 1728316"/>
              <a:gd name="connsiteX15" fmla="*/ 455510 w 2159372"/>
              <a:gd name="connsiteY15" fmla="*/ 1071088 h 1728316"/>
              <a:gd name="connsiteX16" fmla="*/ 0 w 2159372"/>
              <a:gd name="connsiteY16" fmla="*/ 864158 h 1728316"/>
              <a:gd name="connsiteX0" fmla="*/ 0 w 2159372"/>
              <a:gd name="connsiteY0" fmla="*/ 864158 h 1728316"/>
              <a:gd name="connsiteX1" fmla="*/ 455510 w 2159372"/>
              <a:gd name="connsiteY1" fmla="*/ 657228 h 1728316"/>
              <a:gd name="connsiteX2" fmla="*/ 316233 w 2159372"/>
              <a:gd name="connsiteY2" fmla="*/ 253106 h 1728316"/>
              <a:gd name="connsiteX3" fmla="*/ 720080 w 2159372"/>
              <a:gd name="connsiteY3" fmla="*/ 144016 h 1728316"/>
              <a:gd name="connsiteX4" fmla="*/ 1079686 w 2159372"/>
              <a:gd name="connsiteY4" fmla="*/ 0 h 1728316"/>
              <a:gd name="connsiteX5" fmla="*/ 1872208 w 2159372"/>
              <a:gd name="connsiteY5" fmla="*/ 72008 h 1728316"/>
              <a:gd name="connsiteX6" fmla="*/ 1843139 w 2159372"/>
              <a:gd name="connsiteY6" fmla="*/ 253106 h 1728316"/>
              <a:gd name="connsiteX7" fmla="*/ 1703862 w 2159372"/>
              <a:gd name="connsiteY7" fmla="*/ 657228 h 1728316"/>
              <a:gd name="connsiteX8" fmla="*/ 2159372 w 2159372"/>
              <a:gd name="connsiteY8" fmla="*/ 864158 h 1728316"/>
              <a:gd name="connsiteX9" fmla="*/ 1703862 w 2159372"/>
              <a:gd name="connsiteY9" fmla="*/ 1071088 h 1728316"/>
              <a:gd name="connsiteX10" fmla="*/ 1843139 w 2159372"/>
              <a:gd name="connsiteY10" fmla="*/ 1475210 h 1728316"/>
              <a:gd name="connsiteX11" fmla="*/ 1338226 w 2159372"/>
              <a:gd name="connsiteY11" fmla="*/ 1363735 h 1728316"/>
              <a:gd name="connsiteX12" fmla="*/ 1079686 w 2159372"/>
              <a:gd name="connsiteY12" fmla="*/ 1728316 h 1728316"/>
              <a:gd name="connsiteX13" fmla="*/ 821146 w 2159372"/>
              <a:gd name="connsiteY13" fmla="*/ 1363735 h 1728316"/>
              <a:gd name="connsiteX14" fmla="*/ 316233 w 2159372"/>
              <a:gd name="connsiteY14" fmla="*/ 1475210 h 1728316"/>
              <a:gd name="connsiteX15" fmla="*/ 455510 w 2159372"/>
              <a:gd name="connsiteY15" fmla="*/ 1071088 h 1728316"/>
              <a:gd name="connsiteX16" fmla="*/ 0 w 2159372"/>
              <a:gd name="connsiteY16" fmla="*/ 864158 h 1728316"/>
              <a:gd name="connsiteX0" fmla="*/ 0 w 2159372"/>
              <a:gd name="connsiteY0" fmla="*/ 864158 h 1728316"/>
              <a:gd name="connsiteX1" fmla="*/ 455510 w 2159372"/>
              <a:gd name="connsiteY1" fmla="*/ 657228 h 1728316"/>
              <a:gd name="connsiteX2" fmla="*/ 316233 w 2159372"/>
              <a:gd name="connsiteY2" fmla="*/ 253106 h 1728316"/>
              <a:gd name="connsiteX3" fmla="*/ 720080 w 2159372"/>
              <a:gd name="connsiteY3" fmla="*/ 144016 h 1728316"/>
              <a:gd name="connsiteX4" fmla="*/ 1079686 w 2159372"/>
              <a:gd name="connsiteY4" fmla="*/ 0 h 1728316"/>
              <a:gd name="connsiteX5" fmla="*/ 1872208 w 2159372"/>
              <a:gd name="connsiteY5" fmla="*/ 72008 h 1728316"/>
              <a:gd name="connsiteX6" fmla="*/ 1843139 w 2159372"/>
              <a:gd name="connsiteY6" fmla="*/ 253106 h 1728316"/>
              <a:gd name="connsiteX7" fmla="*/ 2088232 w 2159372"/>
              <a:gd name="connsiteY7" fmla="*/ 576064 h 1728316"/>
              <a:gd name="connsiteX8" fmla="*/ 2159372 w 2159372"/>
              <a:gd name="connsiteY8" fmla="*/ 864158 h 1728316"/>
              <a:gd name="connsiteX9" fmla="*/ 1703862 w 2159372"/>
              <a:gd name="connsiteY9" fmla="*/ 1071088 h 1728316"/>
              <a:gd name="connsiteX10" fmla="*/ 1843139 w 2159372"/>
              <a:gd name="connsiteY10" fmla="*/ 1475210 h 1728316"/>
              <a:gd name="connsiteX11" fmla="*/ 1338226 w 2159372"/>
              <a:gd name="connsiteY11" fmla="*/ 1363735 h 1728316"/>
              <a:gd name="connsiteX12" fmla="*/ 1079686 w 2159372"/>
              <a:gd name="connsiteY12" fmla="*/ 1728316 h 1728316"/>
              <a:gd name="connsiteX13" fmla="*/ 821146 w 2159372"/>
              <a:gd name="connsiteY13" fmla="*/ 1363735 h 1728316"/>
              <a:gd name="connsiteX14" fmla="*/ 316233 w 2159372"/>
              <a:gd name="connsiteY14" fmla="*/ 1475210 h 1728316"/>
              <a:gd name="connsiteX15" fmla="*/ 455510 w 2159372"/>
              <a:gd name="connsiteY15" fmla="*/ 1071088 h 1728316"/>
              <a:gd name="connsiteX16" fmla="*/ 0 w 2159372"/>
              <a:gd name="connsiteY16" fmla="*/ 864158 h 1728316"/>
              <a:gd name="connsiteX0" fmla="*/ 0 w 2736304"/>
              <a:gd name="connsiteY0" fmla="*/ 864158 h 1872208"/>
              <a:gd name="connsiteX1" fmla="*/ 455510 w 2736304"/>
              <a:gd name="connsiteY1" fmla="*/ 657228 h 1872208"/>
              <a:gd name="connsiteX2" fmla="*/ 316233 w 2736304"/>
              <a:gd name="connsiteY2" fmla="*/ 253106 h 1872208"/>
              <a:gd name="connsiteX3" fmla="*/ 720080 w 2736304"/>
              <a:gd name="connsiteY3" fmla="*/ 144016 h 1872208"/>
              <a:gd name="connsiteX4" fmla="*/ 1079686 w 2736304"/>
              <a:gd name="connsiteY4" fmla="*/ 0 h 1872208"/>
              <a:gd name="connsiteX5" fmla="*/ 1872208 w 2736304"/>
              <a:gd name="connsiteY5" fmla="*/ 72008 h 1872208"/>
              <a:gd name="connsiteX6" fmla="*/ 1843139 w 2736304"/>
              <a:gd name="connsiteY6" fmla="*/ 253106 h 1872208"/>
              <a:gd name="connsiteX7" fmla="*/ 2088232 w 2736304"/>
              <a:gd name="connsiteY7" fmla="*/ 576064 h 1872208"/>
              <a:gd name="connsiteX8" fmla="*/ 2159372 w 2736304"/>
              <a:gd name="connsiteY8" fmla="*/ 864158 h 1872208"/>
              <a:gd name="connsiteX9" fmla="*/ 2736304 w 2736304"/>
              <a:gd name="connsiteY9" fmla="*/ 1872208 h 1872208"/>
              <a:gd name="connsiteX10" fmla="*/ 1843139 w 2736304"/>
              <a:gd name="connsiteY10" fmla="*/ 1475210 h 1872208"/>
              <a:gd name="connsiteX11" fmla="*/ 1338226 w 2736304"/>
              <a:gd name="connsiteY11" fmla="*/ 1363735 h 1872208"/>
              <a:gd name="connsiteX12" fmla="*/ 1079686 w 2736304"/>
              <a:gd name="connsiteY12" fmla="*/ 1728316 h 1872208"/>
              <a:gd name="connsiteX13" fmla="*/ 821146 w 2736304"/>
              <a:gd name="connsiteY13" fmla="*/ 1363735 h 1872208"/>
              <a:gd name="connsiteX14" fmla="*/ 316233 w 2736304"/>
              <a:gd name="connsiteY14" fmla="*/ 1475210 h 1872208"/>
              <a:gd name="connsiteX15" fmla="*/ 455510 w 2736304"/>
              <a:gd name="connsiteY15" fmla="*/ 1071088 h 1872208"/>
              <a:gd name="connsiteX16" fmla="*/ 0 w 2736304"/>
              <a:gd name="connsiteY16" fmla="*/ 864158 h 1872208"/>
              <a:gd name="connsiteX0" fmla="*/ 0 w 2736304"/>
              <a:gd name="connsiteY0" fmla="*/ 864158 h 2088232"/>
              <a:gd name="connsiteX1" fmla="*/ 455510 w 2736304"/>
              <a:gd name="connsiteY1" fmla="*/ 657228 h 2088232"/>
              <a:gd name="connsiteX2" fmla="*/ 316233 w 2736304"/>
              <a:gd name="connsiteY2" fmla="*/ 253106 h 2088232"/>
              <a:gd name="connsiteX3" fmla="*/ 720080 w 2736304"/>
              <a:gd name="connsiteY3" fmla="*/ 144016 h 2088232"/>
              <a:gd name="connsiteX4" fmla="*/ 1079686 w 2736304"/>
              <a:gd name="connsiteY4" fmla="*/ 0 h 2088232"/>
              <a:gd name="connsiteX5" fmla="*/ 1872208 w 2736304"/>
              <a:gd name="connsiteY5" fmla="*/ 72008 h 2088232"/>
              <a:gd name="connsiteX6" fmla="*/ 1843139 w 2736304"/>
              <a:gd name="connsiteY6" fmla="*/ 253106 h 2088232"/>
              <a:gd name="connsiteX7" fmla="*/ 2088232 w 2736304"/>
              <a:gd name="connsiteY7" fmla="*/ 576064 h 2088232"/>
              <a:gd name="connsiteX8" fmla="*/ 2159372 w 2736304"/>
              <a:gd name="connsiteY8" fmla="*/ 864158 h 2088232"/>
              <a:gd name="connsiteX9" fmla="*/ 2736304 w 2736304"/>
              <a:gd name="connsiteY9" fmla="*/ 1872208 h 2088232"/>
              <a:gd name="connsiteX10" fmla="*/ 1843139 w 2736304"/>
              <a:gd name="connsiteY10" fmla="*/ 1475210 h 2088232"/>
              <a:gd name="connsiteX11" fmla="*/ 1944216 w 2736304"/>
              <a:gd name="connsiteY11" fmla="*/ 2088232 h 2088232"/>
              <a:gd name="connsiteX12" fmla="*/ 1079686 w 2736304"/>
              <a:gd name="connsiteY12" fmla="*/ 1728316 h 2088232"/>
              <a:gd name="connsiteX13" fmla="*/ 821146 w 2736304"/>
              <a:gd name="connsiteY13" fmla="*/ 1363735 h 2088232"/>
              <a:gd name="connsiteX14" fmla="*/ 316233 w 2736304"/>
              <a:gd name="connsiteY14" fmla="*/ 1475210 h 2088232"/>
              <a:gd name="connsiteX15" fmla="*/ 455510 w 2736304"/>
              <a:gd name="connsiteY15" fmla="*/ 1071088 h 2088232"/>
              <a:gd name="connsiteX16" fmla="*/ 0 w 2736304"/>
              <a:gd name="connsiteY16" fmla="*/ 864158 h 2088232"/>
              <a:gd name="connsiteX0" fmla="*/ 0 w 2736304"/>
              <a:gd name="connsiteY0" fmla="*/ 864158 h 2160240"/>
              <a:gd name="connsiteX1" fmla="*/ 455510 w 2736304"/>
              <a:gd name="connsiteY1" fmla="*/ 657228 h 2160240"/>
              <a:gd name="connsiteX2" fmla="*/ 316233 w 2736304"/>
              <a:gd name="connsiteY2" fmla="*/ 253106 h 2160240"/>
              <a:gd name="connsiteX3" fmla="*/ 720080 w 2736304"/>
              <a:gd name="connsiteY3" fmla="*/ 144016 h 2160240"/>
              <a:gd name="connsiteX4" fmla="*/ 1079686 w 2736304"/>
              <a:gd name="connsiteY4" fmla="*/ 0 h 2160240"/>
              <a:gd name="connsiteX5" fmla="*/ 1872208 w 2736304"/>
              <a:gd name="connsiteY5" fmla="*/ 72008 h 2160240"/>
              <a:gd name="connsiteX6" fmla="*/ 1843139 w 2736304"/>
              <a:gd name="connsiteY6" fmla="*/ 253106 h 2160240"/>
              <a:gd name="connsiteX7" fmla="*/ 2088232 w 2736304"/>
              <a:gd name="connsiteY7" fmla="*/ 576064 h 2160240"/>
              <a:gd name="connsiteX8" fmla="*/ 2159372 w 2736304"/>
              <a:gd name="connsiteY8" fmla="*/ 864158 h 2160240"/>
              <a:gd name="connsiteX9" fmla="*/ 2736304 w 2736304"/>
              <a:gd name="connsiteY9" fmla="*/ 1872208 h 2160240"/>
              <a:gd name="connsiteX10" fmla="*/ 2520280 w 2736304"/>
              <a:gd name="connsiteY10" fmla="*/ 2160240 h 2160240"/>
              <a:gd name="connsiteX11" fmla="*/ 1944216 w 2736304"/>
              <a:gd name="connsiteY11" fmla="*/ 2088232 h 2160240"/>
              <a:gd name="connsiteX12" fmla="*/ 1079686 w 2736304"/>
              <a:gd name="connsiteY12" fmla="*/ 1728316 h 2160240"/>
              <a:gd name="connsiteX13" fmla="*/ 821146 w 2736304"/>
              <a:gd name="connsiteY13" fmla="*/ 1363735 h 2160240"/>
              <a:gd name="connsiteX14" fmla="*/ 316233 w 2736304"/>
              <a:gd name="connsiteY14" fmla="*/ 1475210 h 2160240"/>
              <a:gd name="connsiteX15" fmla="*/ 455510 w 2736304"/>
              <a:gd name="connsiteY15" fmla="*/ 1071088 h 2160240"/>
              <a:gd name="connsiteX16" fmla="*/ 0 w 2736304"/>
              <a:gd name="connsiteY16" fmla="*/ 864158 h 2160240"/>
              <a:gd name="connsiteX0" fmla="*/ 0 w 3096344"/>
              <a:gd name="connsiteY0" fmla="*/ 864158 h 2160240"/>
              <a:gd name="connsiteX1" fmla="*/ 455510 w 3096344"/>
              <a:gd name="connsiteY1" fmla="*/ 657228 h 2160240"/>
              <a:gd name="connsiteX2" fmla="*/ 316233 w 3096344"/>
              <a:gd name="connsiteY2" fmla="*/ 253106 h 2160240"/>
              <a:gd name="connsiteX3" fmla="*/ 720080 w 3096344"/>
              <a:gd name="connsiteY3" fmla="*/ 144016 h 2160240"/>
              <a:gd name="connsiteX4" fmla="*/ 1079686 w 3096344"/>
              <a:gd name="connsiteY4" fmla="*/ 0 h 2160240"/>
              <a:gd name="connsiteX5" fmla="*/ 1872208 w 3096344"/>
              <a:gd name="connsiteY5" fmla="*/ 72008 h 2160240"/>
              <a:gd name="connsiteX6" fmla="*/ 1843139 w 3096344"/>
              <a:gd name="connsiteY6" fmla="*/ 253106 h 2160240"/>
              <a:gd name="connsiteX7" fmla="*/ 3096344 w 3096344"/>
              <a:gd name="connsiteY7" fmla="*/ 144016 h 2160240"/>
              <a:gd name="connsiteX8" fmla="*/ 2159372 w 3096344"/>
              <a:gd name="connsiteY8" fmla="*/ 864158 h 2160240"/>
              <a:gd name="connsiteX9" fmla="*/ 2736304 w 3096344"/>
              <a:gd name="connsiteY9" fmla="*/ 1872208 h 2160240"/>
              <a:gd name="connsiteX10" fmla="*/ 2520280 w 3096344"/>
              <a:gd name="connsiteY10" fmla="*/ 2160240 h 2160240"/>
              <a:gd name="connsiteX11" fmla="*/ 1944216 w 3096344"/>
              <a:gd name="connsiteY11" fmla="*/ 2088232 h 2160240"/>
              <a:gd name="connsiteX12" fmla="*/ 1079686 w 3096344"/>
              <a:gd name="connsiteY12" fmla="*/ 1728316 h 2160240"/>
              <a:gd name="connsiteX13" fmla="*/ 821146 w 3096344"/>
              <a:gd name="connsiteY13" fmla="*/ 1363735 h 2160240"/>
              <a:gd name="connsiteX14" fmla="*/ 316233 w 3096344"/>
              <a:gd name="connsiteY14" fmla="*/ 1475210 h 2160240"/>
              <a:gd name="connsiteX15" fmla="*/ 455510 w 3096344"/>
              <a:gd name="connsiteY15" fmla="*/ 1071088 h 2160240"/>
              <a:gd name="connsiteX16" fmla="*/ 0 w 3096344"/>
              <a:gd name="connsiteY16" fmla="*/ 864158 h 2160240"/>
              <a:gd name="connsiteX0" fmla="*/ 0 w 3096344"/>
              <a:gd name="connsiteY0" fmla="*/ 864158 h 2160240"/>
              <a:gd name="connsiteX1" fmla="*/ 455510 w 3096344"/>
              <a:gd name="connsiteY1" fmla="*/ 657228 h 2160240"/>
              <a:gd name="connsiteX2" fmla="*/ 316233 w 3096344"/>
              <a:gd name="connsiteY2" fmla="*/ 253106 h 2160240"/>
              <a:gd name="connsiteX3" fmla="*/ 720080 w 3096344"/>
              <a:gd name="connsiteY3" fmla="*/ 144016 h 2160240"/>
              <a:gd name="connsiteX4" fmla="*/ 1079686 w 3096344"/>
              <a:gd name="connsiteY4" fmla="*/ 0 h 2160240"/>
              <a:gd name="connsiteX5" fmla="*/ 1872208 w 3096344"/>
              <a:gd name="connsiteY5" fmla="*/ 72008 h 2160240"/>
              <a:gd name="connsiteX6" fmla="*/ 2304256 w 3096344"/>
              <a:gd name="connsiteY6" fmla="*/ 72008 h 2160240"/>
              <a:gd name="connsiteX7" fmla="*/ 3096344 w 3096344"/>
              <a:gd name="connsiteY7" fmla="*/ 144016 h 2160240"/>
              <a:gd name="connsiteX8" fmla="*/ 2159372 w 3096344"/>
              <a:gd name="connsiteY8" fmla="*/ 864158 h 2160240"/>
              <a:gd name="connsiteX9" fmla="*/ 2736304 w 3096344"/>
              <a:gd name="connsiteY9" fmla="*/ 1872208 h 2160240"/>
              <a:gd name="connsiteX10" fmla="*/ 2520280 w 3096344"/>
              <a:gd name="connsiteY10" fmla="*/ 2160240 h 2160240"/>
              <a:gd name="connsiteX11" fmla="*/ 1944216 w 3096344"/>
              <a:gd name="connsiteY11" fmla="*/ 2088232 h 2160240"/>
              <a:gd name="connsiteX12" fmla="*/ 1079686 w 3096344"/>
              <a:gd name="connsiteY12" fmla="*/ 1728316 h 2160240"/>
              <a:gd name="connsiteX13" fmla="*/ 821146 w 3096344"/>
              <a:gd name="connsiteY13" fmla="*/ 1363735 h 2160240"/>
              <a:gd name="connsiteX14" fmla="*/ 316233 w 3096344"/>
              <a:gd name="connsiteY14" fmla="*/ 1475210 h 2160240"/>
              <a:gd name="connsiteX15" fmla="*/ 455510 w 3096344"/>
              <a:gd name="connsiteY15" fmla="*/ 1071088 h 2160240"/>
              <a:gd name="connsiteX16" fmla="*/ 0 w 3096344"/>
              <a:gd name="connsiteY16" fmla="*/ 864158 h 2160240"/>
              <a:gd name="connsiteX0" fmla="*/ 0 w 4824536"/>
              <a:gd name="connsiteY0" fmla="*/ 864158 h 2160240"/>
              <a:gd name="connsiteX1" fmla="*/ 455510 w 4824536"/>
              <a:gd name="connsiteY1" fmla="*/ 657228 h 2160240"/>
              <a:gd name="connsiteX2" fmla="*/ 316233 w 4824536"/>
              <a:gd name="connsiteY2" fmla="*/ 253106 h 2160240"/>
              <a:gd name="connsiteX3" fmla="*/ 720080 w 4824536"/>
              <a:gd name="connsiteY3" fmla="*/ 144016 h 2160240"/>
              <a:gd name="connsiteX4" fmla="*/ 1079686 w 4824536"/>
              <a:gd name="connsiteY4" fmla="*/ 0 h 2160240"/>
              <a:gd name="connsiteX5" fmla="*/ 1872208 w 4824536"/>
              <a:gd name="connsiteY5" fmla="*/ 72008 h 2160240"/>
              <a:gd name="connsiteX6" fmla="*/ 2304256 w 4824536"/>
              <a:gd name="connsiteY6" fmla="*/ 72008 h 2160240"/>
              <a:gd name="connsiteX7" fmla="*/ 3096344 w 4824536"/>
              <a:gd name="connsiteY7" fmla="*/ 144016 h 2160240"/>
              <a:gd name="connsiteX8" fmla="*/ 4824536 w 4824536"/>
              <a:gd name="connsiteY8" fmla="*/ 360040 h 2160240"/>
              <a:gd name="connsiteX9" fmla="*/ 2736304 w 4824536"/>
              <a:gd name="connsiteY9" fmla="*/ 1872208 h 2160240"/>
              <a:gd name="connsiteX10" fmla="*/ 2520280 w 4824536"/>
              <a:gd name="connsiteY10" fmla="*/ 2160240 h 2160240"/>
              <a:gd name="connsiteX11" fmla="*/ 1944216 w 4824536"/>
              <a:gd name="connsiteY11" fmla="*/ 2088232 h 2160240"/>
              <a:gd name="connsiteX12" fmla="*/ 1079686 w 4824536"/>
              <a:gd name="connsiteY12" fmla="*/ 1728316 h 2160240"/>
              <a:gd name="connsiteX13" fmla="*/ 821146 w 4824536"/>
              <a:gd name="connsiteY13" fmla="*/ 1363735 h 2160240"/>
              <a:gd name="connsiteX14" fmla="*/ 316233 w 4824536"/>
              <a:gd name="connsiteY14" fmla="*/ 1475210 h 2160240"/>
              <a:gd name="connsiteX15" fmla="*/ 455510 w 4824536"/>
              <a:gd name="connsiteY15" fmla="*/ 1071088 h 2160240"/>
              <a:gd name="connsiteX16" fmla="*/ 0 w 4824536"/>
              <a:gd name="connsiteY16" fmla="*/ 864158 h 2160240"/>
              <a:gd name="connsiteX0" fmla="*/ 0 w 4824536"/>
              <a:gd name="connsiteY0" fmla="*/ 864158 h 2232248"/>
              <a:gd name="connsiteX1" fmla="*/ 455510 w 4824536"/>
              <a:gd name="connsiteY1" fmla="*/ 657228 h 2232248"/>
              <a:gd name="connsiteX2" fmla="*/ 316233 w 4824536"/>
              <a:gd name="connsiteY2" fmla="*/ 253106 h 2232248"/>
              <a:gd name="connsiteX3" fmla="*/ 720080 w 4824536"/>
              <a:gd name="connsiteY3" fmla="*/ 144016 h 2232248"/>
              <a:gd name="connsiteX4" fmla="*/ 1079686 w 4824536"/>
              <a:gd name="connsiteY4" fmla="*/ 0 h 2232248"/>
              <a:gd name="connsiteX5" fmla="*/ 1872208 w 4824536"/>
              <a:gd name="connsiteY5" fmla="*/ 72008 h 2232248"/>
              <a:gd name="connsiteX6" fmla="*/ 2304256 w 4824536"/>
              <a:gd name="connsiteY6" fmla="*/ 72008 h 2232248"/>
              <a:gd name="connsiteX7" fmla="*/ 3096344 w 4824536"/>
              <a:gd name="connsiteY7" fmla="*/ 144016 h 2232248"/>
              <a:gd name="connsiteX8" fmla="*/ 4824536 w 4824536"/>
              <a:gd name="connsiteY8" fmla="*/ 360040 h 2232248"/>
              <a:gd name="connsiteX9" fmla="*/ 4104456 w 4824536"/>
              <a:gd name="connsiteY9" fmla="*/ 2232248 h 2232248"/>
              <a:gd name="connsiteX10" fmla="*/ 2520280 w 4824536"/>
              <a:gd name="connsiteY10" fmla="*/ 2160240 h 2232248"/>
              <a:gd name="connsiteX11" fmla="*/ 1944216 w 4824536"/>
              <a:gd name="connsiteY11" fmla="*/ 2088232 h 2232248"/>
              <a:gd name="connsiteX12" fmla="*/ 1079686 w 4824536"/>
              <a:gd name="connsiteY12" fmla="*/ 1728316 h 2232248"/>
              <a:gd name="connsiteX13" fmla="*/ 821146 w 4824536"/>
              <a:gd name="connsiteY13" fmla="*/ 1363735 h 2232248"/>
              <a:gd name="connsiteX14" fmla="*/ 316233 w 4824536"/>
              <a:gd name="connsiteY14" fmla="*/ 1475210 h 2232248"/>
              <a:gd name="connsiteX15" fmla="*/ 455510 w 4824536"/>
              <a:gd name="connsiteY15" fmla="*/ 1071088 h 2232248"/>
              <a:gd name="connsiteX16" fmla="*/ 0 w 4824536"/>
              <a:gd name="connsiteY16" fmla="*/ 864158 h 2232248"/>
              <a:gd name="connsiteX0" fmla="*/ 0 w 4824536"/>
              <a:gd name="connsiteY0" fmla="*/ 864158 h 2232248"/>
              <a:gd name="connsiteX1" fmla="*/ 455510 w 4824536"/>
              <a:gd name="connsiteY1" fmla="*/ 657228 h 2232248"/>
              <a:gd name="connsiteX2" fmla="*/ 316233 w 4824536"/>
              <a:gd name="connsiteY2" fmla="*/ 253106 h 2232248"/>
              <a:gd name="connsiteX3" fmla="*/ 720080 w 4824536"/>
              <a:gd name="connsiteY3" fmla="*/ 144016 h 2232248"/>
              <a:gd name="connsiteX4" fmla="*/ 1079686 w 4824536"/>
              <a:gd name="connsiteY4" fmla="*/ 0 h 2232248"/>
              <a:gd name="connsiteX5" fmla="*/ 1872208 w 4824536"/>
              <a:gd name="connsiteY5" fmla="*/ 72008 h 2232248"/>
              <a:gd name="connsiteX6" fmla="*/ 2304256 w 4824536"/>
              <a:gd name="connsiteY6" fmla="*/ 72008 h 2232248"/>
              <a:gd name="connsiteX7" fmla="*/ 3096344 w 4824536"/>
              <a:gd name="connsiteY7" fmla="*/ 144016 h 2232248"/>
              <a:gd name="connsiteX8" fmla="*/ 4824536 w 4824536"/>
              <a:gd name="connsiteY8" fmla="*/ 360040 h 2232248"/>
              <a:gd name="connsiteX9" fmla="*/ 4104456 w 4824536"/>
              <a:gd name="connsiteY9" fmla="*/ 2232248 h 2232248"/>
              <a:gd name="connsiteX10" fmla="*/ 2520280 w 4824536"/>
              <a:gd name="connsiteY10" fmla="*/ 2160240 h 2232248"/>
              <a:gd name="connsiteX11" fmla="*/ 1944216 w 4824536"/>
              <a:gd name="connsiteY11" fmla="*/ 2088232 h 2232248"/>
              <a:gd name="connsiteX12" fmla="*/ 1079686 w 4824536"/>
              <a:gd name="connsiteY12" fmla="*/ 1728316 h 2232248"/>
              <a:gd name="connsiteX13" fmla="*/ 821146 w 4824536"/>
              <a:gd name="connsiteY13" fmla="*/ 1363735 h 2232248"/>
              <a:gd name="connsiteX14" fmla="*/ 316233 w 4824536"/>
              <a:gd name="connsiteY14" fmla="*/ 1475210 h 2232248"/>
              <a:gd name="connsiteX15" fmla="*/ 455510 w 4824536"/>
              <a:gd name="connsiteY15" fmla="*/ 1071088 h 2232248"/>
              <a:gd name="connsiteX16" fmla="*/ 0 w 4824536"/>
              <a:gd name="connsiteY16" fmla="*/ 864158 h 2232248"/>
              <a:gd name="connsiteX0" fmla="*/ 0 w 4824536"/>
              <a:gd name="connsiteY0" fmla="*/ 864158 h 2232248"/>
              <a:gd name="connsiteX1" fmla="*/ 455510 w 4824536"/>
              <a:gd name="connsiteY1" fmla="*/ 657228 h 2232248"/>
              <a:gd name="connsiteX2" fmla="*/ 316233 w 4824536"/>
              <a:gd name="connsiteY2" fmla="*/ 253106 h 2232248"/>
              <a:gd name="connsiteX3" fmla="*/ 720080 w 4824536"/>
              <a:gd name="connsiteY3" fmla="*/ 144016 h 2232248"/>
              <a:gd name="connsiteX4" fmla="*/ 1079686 w 4824536"/>
              <a:gd name="connsiteY4" fmla="*/ 0 h 2232248"/>
              <a:gd name="connsiteX5" fmla="*/ 1872208 w 4824536"/>
              <a:gd name="connsiteY5" fmla="*/ 72008 h 2232248"/>
              <a:gd name="connsiteX6" fmla="*/ 2304256 w 4824536"/>
              <a:gd name="connsiteY6" fmla="*/ 72008 h 2232248"/>
              <a:gd name="connsiteX7" fmla="*/ 3096344 w 4824536"/>
              <a:gd name="connsiteY7" fmla="*/ 144016 h 2232248"/>
              <a:gd name="connsiteX8" fmla="*/ 4824536 w 4824536"/>
              <a:gd name="connsiteY8" fmla="*/ 360040 h 2232248"/>
              <a:gd name="connsiteX9" fmla="*/ 4104456 w 4824536"/>
              <a:gd name="connsiteY9" fmla="*/ 2232248 h 2232248"/>
              <a:gd name="connsiteX10" fmla="*/ 2520280 w 4824536"/>
              <a:gd name="connsiteY10" fmla="*/ 2160240 h 2232248"/>
              <a:gd name="connsiteX11" fmla="*/ 1944216 w 4824536"/>
              <a:gd name="connsiteY11" fmla="*/ 2088232 h 2232248"/>
              <a:gd name="connsiteX12" fmla="*/ 1079686 w 4824536"/>
              <a:gd name="connsiteY12" fmla="*/ 1728316 h 2232248"/>
              <a:gd name="connsiteX13" fmla="*/ 792088 w 4824536"/>
              <a:gd name="connsiteY13" fmla="*/ 1656184 h 2232248"/>
              <a:gd name="connsiteX14" fmla="*/ 316233 w 4824536"/>
              <a:gd name="connsiteY14" fmla="*/ 1475210 h 2232248"/>
              <a:gd name="connsiteX15" fmla="*/ 455510 w 4824536"/>
              <a:gd name="connsiteY15" fmla="*/ 1071088 h 2232248"/>
              <a:gd name="connsiteX16" fmla="*/ 0 w 4824536"/>
              <a:gd name="connsiteY16" fmla="*/ 864158 h 2232248"/>
              <a:gd name="connsiteX0" fmla="*/ 72008 w 4896544"/>
              <a:gd name="connsiteY0" fmla="*/ 864158 h 2232248"/>
              <a:gd name="connsiteX1" fmla="*/ 527518 w 4896544"/>
              <a:gd name="connsiteY1" fmla="*/ 657228 h 2232248"/>
              <a:gd name="connsiteX2" fmla="*/ 388241 w 4896544"/>
              <a:gd name="connsiteY2" fmla="*/ 253106 h 2232248"/>
              <a:gd name="connsiteX3" fmla="*/ 792088 w 4896544"/>
              <a:gd name="connsiteY3" fmla="*/ 144016 h 2232248"/>
              <a:gd name="connsiteX4" fmla="*/ 1151694 w 4896544"/>
              <a:gd name="connsiteY4" fmla="*/ 0 h 2232248"/>
              <a:gd name="connsiteX5" fmla="*/ 1944216 w 4896544"/>
              <a:gd name="connsiteY5" fmla="*/ 72008 h 2232248"/>
              <a:gd name="connsiteX6" fmla="*/ 2376264 w 4896544"/>
              <a:gd name="connsiteY6" fmla="*/ 72008 h 2232248"/>
              <a:gd name="connsiteX7" fmla="*/ 3168352 w 4896544"/>
              <a:gd name="connsiteY7" fmla="*/ 144016 h 2232248"/>
              <a:gd name="connsiteX8" fmla="*/ 4896544 w 4896544"/>
              <a:gd name="connsiteY8" fmla="*/ 360040 h 2232248"/>
              <a:gd name="connsiteX9" fmla="*/ 4176464 w 4896544"/>
              <a:gd name="connsiteY9" fmla="*/ 2232248 h 2232248"/>
              <a:gd name="connsiteX10" fmla="*/ 2592288 w 4896544"/>
              <a:gd name="connsiteY10" fmla="*/ 2160240 h 2232248"/>
              <a:gd name="connsiteX11" fmla="*/ 2016224 w 4896544"/>
              <a:gd name="connsiteY11" fmla="*/ 2088232 h 2232248"/>
              <a:gd name="connsiteX12" fmla="*/ 1151694 w 4896544"/>
              <a:gd name="connsiteY12" fmla="*/ 1728316 h 2232248"/>
              <a:gd name="connsiteX13" fmla="*/ 864096 w 4896544"/>
              <a:gd name="connsiteY13" fmla="*/ 1656184 h 2232248"/>
              <a:gd name="connsiteX14" fmla="*/ 388241 w 4896544"/>
              <a:gd name="connsiteY14" fmla="*/ 1475210 h 2232248"/>
              <a:gd name="connsiteX15" fmla="*/ 0 w 4896544"/>
              <a:gd name="connsiteY15" fmla="*/ 1296144 h 2232248"/>
              <a:gd name="connsiteX16" fmla="*/ 72008 w 4896544"/>
              <a:gd name="connsiteY16" fmla="*/ 864158 h 2232248"/>
              <a:gd name="connsiteX0" fmla="*/ 144016 w 4968552"/>
              <a:gd name="connsiteY0" fmla="*/ 864158 h 2232248"/>
              <a:gd name="connsiteX1" fmla="*/ 0 w 4968552"/>
              <a:gd name="connsiteY1" fmla="*/ 504056 h 2232248"/>
              <a:gd name="connsiteX2" fmla="*/ 460249 w 4968552"/>
              <a:gd name="connsiteY2" fmla="*/ 253106 h 2232248"/>
              <a:gd name="connsiteX3" fmla="*/ 864096 w 4968552"/>
              <a:gd name="connsiteY3" fmla="*/ 144016 h 2232248"/>
              <a:gd name="connsiteX4" fmla="*/ 1223702 w 4968552"/>
              <a:gd name="connsiteY4" fmla="*/ 0 h 2232248"/>
              <a:gd name="connsiteX5" fmla="*/ 2016224 w 4968552"/>
              <a:gd name="connsiteY5" fmla="*/ 72008 h 2232248"/>
              <a:gd name="connsiteX6" fmla="*/ 2448272 w 4968552"/>
              <a:gd name="connsiteY6" fmla="*/ 72008 h 2232248"/>
              <a:gd name="connsiteX7" fmla="*/ 3240360 w 4968552"/>
              <a:gd name="connsiteY7" fmla="*/ 144016 h 2232248"/>
              <a:gd name="connsiteX8" fmla="*/ 4968552 w 4968552"/>
              <a:gd name="connsiteY8" fmla="*/ 360040 h 2232248"/>
              <a:gd name="connsiteX9" fmla="*/ 4248472 w 4968552"/>
              <a:gd name="connsiteY9" fmla="*/ 2232248 h 2232248"/>
              <a:gd name="connsiteX10" fmla="*/ 2664296 w 4968552"/>
              <a:gd name="connsiteY10" fmla="*/ 2160240 h 2232248"/>
              <a:gd name="connsiteX11" fmla="*/ 2088232 w 4968552"/>
              <a:gd name="connsiteY11" fmla="*/ 2088232 h 2232248"/>
              <a:gd name="connsiteX12" fmla="*/ 1223702 w 4968552"/>
              <a:gd name="connsiteY12" fmla="*/ 1728316 h 2232248"/>
              <a:gd name="connsiteX13" fmla="*/ 936104 w 4968552"/>
              <a:gd name="connsiteY13" fmla="*/ 1656184 h 2232248"/>
              <a:gd name="connsiteX14" fmla="*/ 460249 w 4968552"/>
              <a:gd name="connsiteY14" fmla="*/ 1475210 h 2232248"/>
              <a:gd name="connsiteX15" fmla="*/ 72008 w 4968552"/>
              <a:gd name="connsiteY15" fmla="*/ 1296144 h 2232248"/>
              <a:gd name="connsiteX16" fmla="*/ 144016 w 4968552"/>
              <a:gd name="connsiteY16" fmla="*/ 864158 h 22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68552" h="2232248">
                <a:moveTo>
                  <a:pt x="144016" y="864158"/>
                </a:moveTo>
                <a:lnTo>
                  <a:pt x="0" y="504056"/>
                </a:lnTo>
                <a:lnTo>
                  <a:pt x="460249" y="253106"/>
                </a:lnTo>
                <a:lnTo>
                  <a:pt x="864096" y="144016"/>
                </a:lnTo>
                <a:lnTo>
                  <a:pt x="1223702" y="0"/>
                </a:lnTo>
                <a:lnTo>
                  <a:pt x="2016224" y="72008"/>
                </a:lnTo>
                <a:lnTo>
                  <a:pt x="2448272" y="72008"/>
                </a:lnTo>
                <a:lnTo>
                  <a:pt x="3240360" y="144016"/>
                </a:lnTo>
                <a:lnTo>
                  <a:pt x="4968552" y="360040"/>
                </a:lnTo>
                <a:cubicBezTo>
                  <a:pt x="4728525" y="984109"/>
                  <a:pt x="4835421" y="1598916"/>
                  <a:pt x="4248472" y="2232248"/>
                </a:cubicBezTo>
                <a:lnTo>
                  <a:pt x="2664296" y="2160240"/>
                </a:lnTo>
                <a:lnTo>
                  <a:pt x="2088232" y="2088232"/>
                </a:lnTo>
                <a:lnTo>
                  <a:pt x="1223702" y="1728316"/>
                </a:lnTo>
                <a:lnTo>
                  <a:pt x="936104" y="1656184"/>
                </a:lnTo>
                <a:lnTo>
                  <a:pt x="460249" y="1475210"/>
                </a:lnTo>
                <a:lnTo>
                  <a:pt x="72008" y="1296144"/>
                </a:lnTo>
                <a:lnTo>
                  <a:pt x="144016" y="864158"/>
                </a:lnTo>
                <a:close/>
              </a:path>
            </a:pathLst>
          </a:custGeom>
          <a:solidFill>
            <a:srgbClr val="006699">
              <a:alpha val="25000"/>
            </a:srgbClr>
          </a:solidFill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04121" tIns="52061" rIns="104121" bIns="52061" numCol="1" anchor="t" anchorCtr="0" compatLnSpc="1">
            <a:prstTxWarp prst="textNoShape">
              <a:avLst/>
            </a:prstTxWarp>
          </a:bodyPr>
          <a:lstStyle/>
          <a:p>
            <a:endParaRPr lang="pl-PL" sz="2100" dirty="0">
              <a:solidFill>
                <a:srgbClr val="000000"/>
              </a:solidFill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5845006" y="1318646"/>
            <a:ext cx="4205467" cy="2541960"/>
          </a:xfrm>
          <a:prstGeom prst="rect">
            <a:avLst/>
          </a:prstGeom>
        </p:spPr>
        <p:txBody>
          <a:bodyPr wrap="square" lIns="104121" tIns="52061" rIns="104121" bIns="52061">
            <a:spAutoFit/>
          </a:bodyPr>
          <a:lstStyle/>
          <a:p>
            <a:pPr algn="ctr">
              <a:lnSpc>
                <a:spcPct val="72000"/>
              </a:lnSpc>
            </a:pPr>
            <a:r>
              <a:rPr lang="pl-PL" dirty="0">
                <a:solidFill>
                  <a:srgbClr val="FF0000"/>
                </a:solidFill>
                <a:latin typeface="Calibri" pitchFamily="34" charset="0"/>
              </a:rPr>
              <a:t>indukcja drzew </a:t>
            </a:r>
            <a:r>
              <a:rPr lang="pl-PL" sz="2300" dirty="0">
                <a:latin typeface="Calibri" pitchFamily="34" charset="0"/>
              </a:rPr>
              <a:t>(CART, CHAID)</a:t>
            </a:r>
          </a:p>
          <a:p>
            <a:pPr algn="ctr">
              <a:lnSpc>
                <a:spcPct val="72000"/>
              </a:lnSpc>
            </a:pPr>
            <a:r>
              <a:rPr lang="pl-PL" sz="2300" dirty="0">
                <a:latin typeface="Calibri" pitchFamily="34" charset="0"/>
              </a:rPr>
              <a:t>Grupowanie </a:t>
            </a:r>
            <a:br>
              <a:rPr lang="pl-PL" sz="2300" dirty="0">
                <a:latin typeface="Calibri" pitchFamily="34" charset="0"/>
              </a:rPr>
            </a:br>
            <a:r>
              <a:rPr lang="pl-PL" sz="2300" dirty="0">
                <a:latin typeface="Calibri" pitchFamily="34" charset="0"/>
              </a:rPr>
              <a:t>(</a:t>
            </a:r>
            <a:r>
              <a:rPr lang="pl-PL" dirty="0" err="1">
                <a:solidFill>
                  <a:srgbClr val="006699"/>
                </a:solidFill>
                <a:latin typeface="Calibri" pitchFamily="34" charset="0"/>
              </a:rPr>
              <a:t>k-Średnich</a:t>
            </a:r>
            <a:r>
              <a:rPr lang="pl-PL" sz="2300" dirty="0">
                <a:latin typeface="Calibri" pitchFamily="34" charset="0"/>
              </a:rPr>
              <a:t>; EM)</a:t>
            </a:r>
          </a:p>
          <a:p>
            <a:pPr algn="ctr">
              <a:lnSpc>
                <a:spcPct val="72000"/>
              </a:lnSpc>
            </a:pPr>
            <a:r>
              <a:rPr lang="pl-PL" sz="2300" dirty="0">
                <a:solidFill>
                  <a:srgbClr val="C00000"/>
                </a:solidFill>
                <a:latin typeface="Calibri" pitchFamily="34" charset="0"/>
              </a:rPr>
              <a:t>SVM, </a:t>
            </a:r>
            <a:r>
              <a:rPr lang="pl-PL" sz="2300" dirty="0">
                <a:solidFill>
                  <a:srgbClr val="006699"/>
                </a:solidFill>
                <a:latin typeface="Calibri" pitchFamily="34" charset="0"/>
              </a:rPr>
              <a:t>ANN</a:t>
            </a:r>
          </a:p>
          <a:p>
            <a:pPr algn="ctr">
              <a:lnSpc>
                <a:spcPct val="72000"/>
              </a:lnSpc>
            </a:pPr>
            <a:r>
              <a:rPr lang="pl-PL" sz="2300" dirty="0" err="1">
                <a:latin typeface="Calibri" pitchFamily="34" charset="0"/>
              </a:rPr>
              <a:t>RoughSets</a:t>
            </a:r>
            <a:endParaRPr lang="pl-PL" sz="2300" dirty="0">
              <a:latin typeface="Calibri" pitchFamily="34" charset="0"/>
            </a:endParaRPr>
          </a:p>
          <a:p>
            <a:pPr algn="ctr">
              <a:lnSpc>
                <a:spcPct val="72000"/>
              </a:lnSpc>
            </a:pPr>
            <a:r>
              <a:rPr lang="pl-PL" sz="2300" dirty="0" err="1">
                <a:latin typeface="Calibri" pitchFamily="34" charset="0"/>
              </a:rPr>
              <a:t>NeuroFuzzy</a:t>
            </a:r>
            <a:r>
              <a:rPr lang="pl-PL" sz="2300" dirty="0">
                <a:latin typeface="Calibri" pitchFamily="34" charset="0"/>
              </a:rPr>
              <a:t> (ANFIS)</a:t>
            </a:r>
          </a:p>
          <a:p>
            <a:pPr algn="ctr">
              <a:lnSpc>
                <a:spcPct val="72000"/>
              </a:lnSpc>
            </a:pPr>
            <a:r>
              <a:rPr lang="pl-PL" sz="2300" dirty="0" err="1">
                <a:latin typeface="Calibri" pitchFamily="34" charset="0"/>
              </a:rPr>
              <a:t>MARSplines</a:t>
            </a:r>
            <a:r>
              <a:rPr lang="pl-PL" sz="2300" dirty="0">
                <a:latin typeface="Calibri" pitchFamily="34" charset="0"/>
              </a:rPr>
              <a:t>, </a:t>
            </a:r>
            <a:r>
              <a:rPr lang="pl-PL" sz="2300" dirty="0">
                <a:solidFill>
                  <a:srgbClr val="006699"/>
                </a:solidFill>
                <a:latin typeface="Calibri" pitchFamily="34" charset="0"/>
              </a:rPr>
              <a:t>ANOVA</a:t>
            </a:r>
            <a:r>
              <a:rPr lang="pl-PL" sz="2300" dirty="0">
                <a:latin typeface="Calibri" pitchFamily="34" charset="0"/>
              </a:rPr>
              <a:t>, VEPAC</a:t>
            </a:r>
          </a:p>
          <a:p>
            <a:endParaRPr lang="pl-PL" sz="4100" dirty="0"/>
          </a:p>
        </p:txBody>
      </p:sp>
      <p:sp>
        <p:nvSpPr>
          <p:cNvPr id="23" name="Prostokąt 22"/>
          <p:cNvSpPr/>
          <p:nvPr/>
        </p:nvSpPr>
        <p:spPr>
          <a:xfrm>
            <a:off x="4835703" y="1715362"/>
            <a:ext cx="1513969" cy="830850"/>
          </a:xfrm>
          <a:prstGeom prst="rect">
            <a:avLst/>
          </a:prstGeom>
        </p:spPr>
        <p:txBody>
          <a:bodyPr wrap="square" lIns="104121" tIns="52061" rIns="104121" bIns="52061">
            <a:spAutoFit/>
          </a:bodyPr>
          <a:lstStyle/>
          <a:p>
            <a:pPr algn="ctr">
              <a:lnSpc>
                <a:spcPct val="72000"/>
              </a:lnSpc>
            </a:pPr>
            <a:r>
              <a:rPr lang="pl-PL" sz="3200" dirty="0">
                <a:latin typeface="Calibri" pitchFamily="34" charset="0"/>
              </a:rPr>
              <a:t>data mining</a:t>
            </a:r>
            <a:endParaRPr lang="pl-PL" sz="5000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568" y="3936943"/>
            <a:ext cx="4539298" cy="305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700" dirty="0" smtClean="0"/>
              <a:t>sztuczna inteligencja - rozwiązywanie „trudnych” zadań</a:t>
            </a:r>
            <a:endParaRPr lang="pl-PL" sz="27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6117" y="2270749"/>
            <a:ext cx="9612630" cy="4205599"/>
          </a:xfrm>
        </p:spPr>
        <p:txBody>
          <a:bodyPr/>
          <a:lstStyle/>
          <a:p>
            <a:pPr algn="ctr"/>
            <a:r>
              <a:rPr lang="pl-PL" dirty="0" smtClean="0">
                <a:latin typeface="Calibri Light" pitchFamily="34" charset="0"/>
              </a:rPr>
              <a:t>Czy to jest trudny problem ?</a:t>
            </a:r>
          </a:p>
          <a:p>
            <a:pPr algn="ctr"/>
            <a:r>
              <a:rPr lang="pl-PL" sz="2300" dirty="0" smtClean="0"/>
              <a:t>98731269868414316984251684351 × 985316846315968463198643541684</a:t>
            </a:r>
            <a:endParaRPr lang="pl-PL" dirty="0" smtClean="0">
              <a:latin typeface="Calibri Light" pitchFamily="34" charset="0"/>
            </a:endParaRPr>
          </a:p>
          <a:p>
            <a:pPr algn="ctr"/>
            <a:endParaRPr lang="pl-PL" dirty="0" smtClean="0">
              <a:latin typeface="Calibri Light" pitchFamily="34" charset="0"/>
            </a:endParaRPr>
          </a:p>
          <a:p>
            <a:pPr algn="ctr"/>
            <a:r>
              <a:rPr lang="pl-PL" dirty="0" smtClean="0">
                <a:latin typeface="Calibri Light" pitchFamily="34" charset="0"/>
              </a:rPr>
              <a:t>A to: </a:t>
            </a:r>
          </a:p>
          <a:p>
            <a:pPr algn="ctr"/>
            <a:r>
              <a:rPr lang="pl-PL" dirty="0" smtClean="0">
                <a:latin typeface="Calibri Light" pitchFamily="34" charset="0"/>
              </a:rPr>
              <a:t>”Kochanie, kup ładny kawałek wołowiny…”</a:t>
            </a:r>
          </a:p>
          <a:p>
            <a:pPr algn="ctr"/>
            <a:endParaRPr lang="pl-PL" dirty="0">
              <a:latin typeface="Calibri Light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latin typeface="Calibri Light" pitchFamily="34" charset="0"/>
              </a:rPr>
              <a:t>KISIM, WIMiIP, AGH</a:t>
            </a:r>
            <a:endParaRPr lang="pl-PL">
              <a:latin typeface="Calibri Light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8448" y="1397608"/>
            <a:ext cx="8349781" cy="563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36" y="1239301"/>
            <a:ext cx="9504356" cy="579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1577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44" y="1874038"/>
            <a:ext cx="10559183" cy="460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Działanie sieci wielowarstwowej</a:t>
            </a:r>
            <a:endParaRPr lang="pl-PL" b="1" dirty="0"/>
          </a:p>
        </p:txBody>
      </p:sp>
      <p:pic>
        <p:nvPicPr>
          <p:cNvPr id="23554" name="Picture 2" descr="Linear separabil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673" y="1953381"/>
            <a:ext cx="8587873" cy="43025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8" y="969994"/>
            <a:ext cx="10571162" cy="565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ytuł 1"/>
          <p:cNvSpPr txBox="1">
            <a:spLocks/>
          </p:cNvSpPr>
          <p:nvPr/>
        </p:nvSpPr>
        <p:spPr bwMode="auto">
          <a:xfrm>
            <a:off x="227013" y="177805"/>
            <a:ext cx="10153650" cy="126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50" tIns="45571" rIns="91150" bIns="45571"/>
          <a:lstStyle/>
          <a:p>
            <a:pPr algn="ctr" defTabSz="1039637" eaLnBrk="0" hangingPunct="0"/>
            <a:r>
              <a:rPr lang="en-US" sz="3600" dirty="0">
                <a:latin typeface="Calibri Light" pitchFamily="34" charset="0"/>
                <a:ea typeface="Calibri Light" pitchFamily="34" charset="0"/>
                <a:cs typeface="Lucida Sans Unicode" pitchFamily="34" charset="0"/>
              </a:rPr>
              <a:t>text processing / text mining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  <p:sp>
        <p:nvSpPr>
          <p:cNvPr id="1725442" name="AutoShape 5"/>
          <p:cNvSpPr>
            <a:spLocks noChangeArrowheads="1"/>
          </p:cNvSpPr>
          <p:nvPr/>
        </p:nvSpPr>
        <p:spPr bwMode="auto">
          <a:xfrm>
            <a:off x="923436" y="1269912"/>
            <a:ext cx="4272280" cy="1175456"/>
          </a:xfrm>
          <a:prstGeom prst="downArrowCallout">
            <a:avLst>
              <a:gd name="adj1" fmla="val 85714"/>
              <a:gd name="adj2" fmla="val 85714"/>
              <a:gd name="adj3" fmla="val 16667"/>
              <a:gd name="adj4" fmla="val 66667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192" tIns="52097" rIns="104192" bIns="52097" anchor="ctr"/>
          <a:lstStyle/>
          <a:p>
            <a:pPr algn="ctr"/>
            <a:r>
              <a:rPr lang="pl-PL" sz="3200" dirty="0">
                <a:latin typeface="Calibri Light" pitchFamily="34" charset="0"/>
                <a:cs typeface="+mn-cs"/>
              </a:rPr>
              <a:t>MRP</a:t>
            </a:r>
          </a:p>
        </p:txBody>
      </p:sp>
      <p:sp>
        <p:nvSpPr>
          <p:cNvPr id="1725443" name="AutoShape 6"/>
          <p:cNvSpPr>
            <a:spLocks noChangeArrowheads="1"/>
          </p:cNvSpPr>
          <p:nvPr/>
        </p:nvSpPr>
        <p:spPr bwMode="auto">
          <a:xfrm>
            <a:off x="923436" y="2445367"/>
            <a:ext cx="4272280" cy="1175456"/>
          </a:xfrm>
          <a:prstGeom prst="downArrowCallout">
            <a:avLst>
              <a:gd name="adj1" fmla="val 85714"/>
              <a:gd name="adj2" fmla="val 85714"/>
              <a:gd name="adj3" fmla="val 16667"/>
              <a:gd name="adj4" fmla="val 6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192" tIns="52097" rIns="104192" bIns="52097" anchor="ctr"/>
          <a:lstStyle/>
          <a:p>
            <a:pPr algn="ctr"/>
            <a:r>
              <a:rPr lang="pl-PL" sz="3200" dirty="0">
                <a:latin typeface="Calibri Light" pitchFamily="34" charset="0"/>
                <a:cs typeface="+mn-cs"/>
              </a:rPr>
              <a:t>MRP II</a:t>
            </a:r>
          </a:p>
        </p:txBody>
      </p:sp>
      <p:sp>
        <p:nvSpPr>
          <p:cNvPr id="1725444" name="AutoShape 7"/>
          <p:cNvSpPr>
            <a:spLocks noChangeArrowheads="1"/>
          </p:cNvSpPr>
          <p:nvPr/>
        </p:nvSpPr>
        <p:spPr bwMode="auto">
          <a:xfrm>
            <a:off x="923436" y="3620823"/>
            <a:ext cx="4272280" cy="1175456"/>
          </a:xfrm>
          <a:prstGeom prst="downArrowCallout">
            <a:avLst>
              <a:gd name="adj1" fmla="val 85714"/>
              <a:gd name="adj2" fmla="val 85714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192" tIns="52097" rIns="104192" bIns="52097" anchor="ctr"/>
          <a:lstStyle/>
          <a:p>
            <a:pPr algn="ctr"/>
            <a:r>
              <a:rPr lang="pl-PL" sz="3200" dirty="0">
                <a:latin typeface="Calibri Light" pitchFamily="34" charset="0"/>
                <a:cs typeface="+mn-cs"/>
              </a:rPr>
              <a:t>ERP (MRP III)</a:t>
            </a:r>
          </a:p>
        </p:txBody>
      </p:sp>
      <p:sp>
        <p:nvSpPr>
          <p:cNvPr id="1725445" name="AutoShape 10"/>
          <p:cNvSpPr>
            <a:spLocks noChangeArrowheads="1"/>
          </p:cNvSpPr>
          <p:nvPr/>
        </p:nvSpPr>
        <p:spPr bwMode="auto">
          <a:xfrm>
            <a:off x="923436" y="4796278"/>
            <a:ext cx="4272280" cy="1175456"/>
          </a:xfrm>
          <a:prstGeom prst="downArrowCallout">
            <a:avLst>
              <a:gd name="adj1" fmla="val 85714"/>
              <a:gd name="adj2" fmla="val 85714"/>
              <a:gd name="adj3" fmla="val 16667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192" tIns="52097" rIns="104192" bIns="52097" anchor="ctr"/>
          <a:lstStyle/>
          <a:p>
            <a:pPr algn="ctr"/>
            <a:r>
              <a:rPr lang="pl-PL" sz="3200" dirty="0">
                <a:latin typeface="Calibri Light" pitchFamily="34" charset="0"/>
                <a:cs typeface="+mn-cs"/>
              </a:rPr>
              <a:t>ERP II</a:t>
            </a:r>
          </a:p>
        </p:txBody>
      </p:sp>
      <p:sp>
        <p:nvSpPr>
          <p:cNvPr id="1725446" name="Rectangle 11"/>
          <p:cNvSpPr>
            <a:spLocks noChangeArrowheads="1"/>
          </p:cNvSpPr>
          <p:nvPr/>
        </p:nvSpPr>
        <p:spPr bwMode="auto">
          <a:xfrm>
            <a:off x="923436" y="5971734"/>
            <a:ext cx="4272280" cy="755650"/>
          </a:xfrm>
          <a:prstGeom prst="rect">
            <a:avLst/>
          </a:prstGeom>
          <a:solidFill>
            <a:srgbClr val="FBDE0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192" tIns="52097" rIns="104192" bIns="52097" anchor="ctr"/>
          <a:lstStyle/>
          <a:p>
            <a:pPr algn="ctr"/>
            <a:r>
              <a:rPr lang="pl-PL" sz="3200" dirty="0" err="1">
                <a:latin typeface="Calibri Light" pitchFamily="34" charset="0"/>
                <a:cs typeface="+mn-cs"/>
              </a:rPr>
              <a:t>e-SCM</a:t>
            </a:r>
            <a:endParaRPr lang="pl-PL" sz="3200" dirty="0">
              <a:latin typeface="Calibri Light" pitchFamily="34" charset="0"/>
              <a:cs typeface="+mn-cs"/>
            </a:endParaRPr>
          </a:p>
        </p:txBody>
      </p:sp>
      <p:sp>
        <p:nvSpPr>
          <p:cNvPr id="9" name="Nawias klamrowy zamykający 8"/>
          <p:cNvSpPr>
            <a:spLocks/>
          </p:cNvSpPr>
          <p:nvPr/>
        </p:nvSpPr>
        <p:spPr bwMode="auto">
          <a:xfrm>
            <a:off x="5507237" y="1243676"/>
            <a:ext cx="617479" cy="4297759"/>
          </a:xfrm>
          <a:prstGeom prst="rightBrace">
            <a:avLst>
              <a:gd name="adj1" fmla="val 8335"/>
              <a:gd name="adj2" fmla="val 50000"/>
            </a:avLst>
          </a:prstGeom>
          <a:noFill/>
          <a:ln w="9525" algn="ctr">
            <a:solidFill>
              <a:srgbClr val="996600"/>
            </a:solidFill>
            <a:round/>
            <a:headEnd/>
            <a:tailEnd/>
          </a:ln>
        </p:spPr>
        <p:txBody>
          <a:bodyPr lIns="104192" tIns="52097" rIns="104192" bIns="52097" anchor="ctr"/>
          <a:lstStyle/>
          <a:p>
            <a:pPr algn="ctr"/>
            <a:endParaRPr lang="pl-PL" sz="2100" dirty="0">
              <a:solidFill>
                <a:srgbClr val="996600"/>
              </a:solidFill>
              <a:latin typeface="Calibri Light" pitchFamily="34" charset="0"/>
              <a:cs typeface="+mn-cs"/>
            </a:endParaRPr>
          </a:p>
        </p:txBody>
      </p:sp>
      <p:sp>
        <p:nvSpPr>
          <p:cNvPr id="10" name="Nawias klamrowy zamykający 9"/>
          <p:cNvSpPr>
            <a:spLocks/>
          </p:cNvSpPr>
          <p:nvPr/>
        </p:nvSpPr>
        <p:spPr bwMode="auto">
          <a:xfrm>
            <a:off x="5551739" y="5982231"/>
            <a:ext cx="589664" cy="829116"/>
          </a:xfrm>
          <a:prstGeom prst="righ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rgbClr val="996600"/>
            </a:solidFill>
            <a:round/>
            <a:headEnd/>
            <a:tailEnd/>
          </a:ln>
        </p:spPr>
        <p:txBody>
          <a:bodyPr lIns="104192" tIns="52097" rIns="104192" bIns="52097" anchor="ctr"/>
          <a:lstStyle/>
          <a:p>
            <a:pPr algn="ctr"/>
            <a:endParaRPr lang="pl-PL" sz="2100" dirty="0">
              <a:solidFill>
                <a:srgbClr val="996600"/>
              </a:solidFill>
              <a:latin typeface="Calibri Light" pitchFamily="34" charset="0"/>
              <a:cs typeface="+mn-cs"/>
            </a:endParaRPr>
          </a:p>
        </p:txBody>
      </p:sp>
      <p:sp>
        <p:nvSpPr>
          <p:cNvPr id="11" name="pole tekstowe 10"/>
          <p:cNvSpPr txBox="1">
            <a:spLocks noChangeArrowheads="1"/>
          </p:cNvSpPr>
          <p:nvPr/>
        </p:nvSpPr>
        <p:spPr bwMode="auto">
          <a:xfrm>
            <a:off x="6425110" y="3211514"/>
            <a:ext cx="2402237" cy="659209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 lIns="104192" tIns="52097" rIns="104192" bIns="52097">
            <a:spAutoFit/>
          </a:bodyPr>
          <a:lstStyle/>
          <a:p>
            <a:r>
              <a:rPr lang="pl-PL" sz="3600" dirty="0">
                <a:solidFill>
                  <a:srgbClr val="996600"/>
                </a:solidFill>
                <a:latin typeface="Calibri Light" pitchFamily="34" charset="0"/>
                <a:cs typeface="+mn-cs"/>
              </a:rPr>
              <a:t>e-produkcja</a:t>
            </a:r>
          </a:p>
        </p:txBody>
      </p:sp>
      <p:sp>
        <p:nvSpPr>
          <p:cNvPr id="12" name="pole tekstowe 11"/>
          <p:cNvSpPr txBox="1">
            <a:spLocks noChangeArrowheads="1"/>
          </p:cNvSpPr>
          <p:nvPr/>
        </p:nvSpPr>
        <p:spPr bwMode="auto">
          <a:xfrm>
            <a:off x="6469612" y="6055697"/>
            <a:ext cx="1986546" cy="659209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 lIns="104192" tIns="52097" rIns="104192" bIns="52097">
            <a:spAutoFit/>
          </a:bodyPr>
          <a:lstStyle/>
          <a:p>
            <a:r>
              <a:rPr lang="pl-PL" sz="3600" dirty="0" err="1">
                <a:solidFill>
                  <a:srgbClr val="996600"/>
                </a:solidFill>
                <a:latin typeface="Calibri Light" pitchFamily="34" charset="0"/>
                <a:cs typeface="+mn-cs"/>
              </a:rPr>
              <a:t>e-busines</a:t>
            </a:r>
            <a:endParaRPr lang="pl-PL" sz="3600" dirty="0">
              <a:solidFill>
                <a:srgbClr val="996600"/>
              </a:solidFill>
              <a:latin typeface="Calibri Light" pitchFamily="34" charset="0"/>
              <a:cs typeface="+mn-cs"/>
            </a:endParaRPr>
          </a:p>
        </p:txBody>
      </p:sp>
      <p:sp>
        <p:nvSpPr>
          <p:cNvPr id="1725453" name="Rectangle 5"/>
          <p:cNvSpPr>
            <a:spLocks noChangeArrowheads="1"/>
          </p:cNvSpPr>
          <p:nvPr/>
        </p:nvSpPr>
        <p:spPr bwMode="auto">
          <a:xfrm>
            <a:off x="799200" y="208154"/>
            <a:ext cx="9078595" cy="63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192" tIns="52097" rIns="104192" bIns="52097" anchor="ctr"/>
          <a:lstStyle/>
          <a:p>
            <a:pPr algn="ctr">
              <a:lnSpc>
                <a:spcPct val="90000"/>
              </a:lnSpc>
            </a:pPr>
            <a:r>
              <a:rPr lang="pl-PL" sz="2100" dirty="0">
                <a:latin typeface="Calibri Light" pitchFamily="34" charset="0"/>
                <a:cs typeface="+mn-cs"/>
              </a:rPr>
              <a:t>Zintegrowane systemy informatyczne</a:t>
            </a:r>
          </a:p>
        </p:txBody>
      </p:sp>
      <p:sp>
        <p:nvSpPr>
          <p:cNvPr id="1725454" name="Rectangle 14"/>
          <p:cNvSpPr>
            <a:spLocks noChangeArrowheads="1"/>
          </p:cNvSpPr>
          <p:nvPr/>
        </p:nvSpPr>
        <p:spPr bwMode="auto">
          <a:xfrm>
            <a:off x="928999" y="3619074"/>
            <a:ext cx="40876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700" dirty="0">
                <a:latin typeface="Calibri Light" pitchFamily="34" charset="0"/>
                <a:cs typeface="+mn-cs"/>
              </a:rPr>
              <a:t>DRP </a:t>
            </a:r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5455" name="Rectangle 15"/>
          <p:cNvSpPr>
            <a:spLocks noChangeArrowheads="1"/>
          </p:cNvSpPr>
          <p:nvPr/>
        </p:nvSpPr>
        <p:spPr bwMode="auto">
          <a:xfrm>
            <a:off x="1433365" y="3619074"/>
            <a:ext cx="673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700" dirty="0">
                <a:latin typeface="Calibri Light" pitchFamily="34" charset="0"/>
                <a:cs typeface="+mn-cs"/>
              </a:rPr>
              <a:t>-</a:t>
            </a:r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5456" name="Rectangle 16"/>
          <p:cNvSpPr>
            <a:spLocks noChangeArrowheads="1"/>
          </p:cNvSpPr>
          <p:nvPr/>
        </p:nvSpPr>
        <p:spPr bwMode="auto">
          <a:xfrm>
            <a:off x="1639191" y="3619074"/>
            <a:ext cx="207435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700" dirty="0">
                <a:latin typeface="Calibri Light" pitchFamily="34" charset="0"/>
                <a:cs typeface="+mn-cs"/>
              </a:rPr>
              <a:t>zarządzanie dystrybucją</a:t>
            </a:r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5457" name="Rectangle 17"/>
          <p:cNvSpPr>
            <a:spLocks noChangeArrowheads="1"/>
          </p:cNvSpPr>
          <p:nvPr/>
        </p:nvSpPr>
        <p:spPr bwMode="auto">
          <a:xfrm>
            <a:off x="966085" y="2508338"/>
            <a:ext cx="126534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700" dirty="0">
                <a:latin typeface="Calibri Light" pitchFamily="34" charset="0"/>
                <a:cs typeface="+mn-cs"/>
              </a:rPr>
              <a:t>CLOSED LOOP </a:t>
            </a:r>
            <a:endParaRPr lang="pl-PL" sz="2100" dirty="0">
              <a:latin typeface="Calibri Light" pitchFamily="34" charset="0"/>
              <a:cs typeface="+mn-cs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dn1.analytics.hbs.edu/content/0e06dff0f9384e3fba3e332ac40100df/BizAnalytics_vs_Intelligence-He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9524" y="1835503"/>
            <a:ext cx="2674458" cy="986023"/>
          </a:xfrm>
          <a:prstGeom prst="rect">
            <a:avLst/>
          </a:prstGeom>
          <a:noFill/>
        </p:spPr>
      </p:pic>
      <p:sp>
        <p:nvSpPr>
          <p:cNvPr id="71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  <p:sp>
        <p:nvSpPr>
          <p:cNvPr id="1726466" name="Freeform 3"/>
          <p:cNvSpPr>
            <a:spLocks/>
          </p:cNvSpPr>
          <p:nvPr/>
        </p:nvSpPr>
        <p:spPr bwMode="auto">
          <a:xfrm>
            <a:off x="5656343" y="3031919"/>
            <a:ext cx="4450292" cy="3554354"/>
          </a:xfrm>
          <a:custGeom>
            <a:avLst/>
            <a:gdLst>
              <a:gd name="T0" fmla="*/ 2147483647 w 2346"/>
              <a:gd name="T1" fmla="*/ 2147483647 h 2032"/>
              <a:gd name="T2" fmla="*/ 2147483647 w 2346"/>
              <a:gd name="T3" fmla="*/ 2147483647 h 2032"/>
              <a:gd name="T4" fmla="*/ 2147483647 w 2346"/>
              <a:gd name="T5" fmla="*/ 0 h 2032"/>
              <a:gd name="T6" fmla="*/ 0 w 2346"/>
              <a:gd name="T7" fmla="*/ 0 h 2032"/>
              <a:gd name="T8" fmla="*/ 2147483647 w 2346"/>
              <a:gd name="T9" fmla="*/ 2147483647 h 2032"/>
              <a:gd name="T10" fmla="*/ 2147483647 w 2346"/>
              <a:gd name="T11" fmla="*/ 2147483647 h 2032"/>
              <a:gd name="T12" fmla="*/ 2147483647 w 2346"/>
              <a:gd name="T13" fmla="*/ 2147483647 h 20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46"/>
              <a:gd name="T22" fmla="*/ 0 h 2032"/>
              <a:gd name="T23" fmla="*/ 2346 w 2346"/>
              <a:gd name="T24" fmla="*/ 2032 h 20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46" h="2032">
                <a:moveTo>
                  <a:pt x="816" y="2032"/>
                </a:moveTo>
                <a:lnTo>
                  <a:pt x="2344" y="2032"/>
                </a:lnTo>
                <a:lnTo>
                  <a:pt x="2346" y="0"/>
                </a:lnTo>
                <a:lnTo>
                  <a:pt x="0" y="0"/>
                </a:lnTo>
                <a:lnTo>
                  <a:pt x="3" y="944"/>
                </a:lnTo>
                <a:lnTo>
                  <a:pt x="816" y="944"/>
                </a:lnTo>
                <a:lnTo>
                  <a:pt x="816" y="2032"/>
                </a:lnTo>
              </a:path>
            </a:pathLst>
          </a:custGeom>
          <a:solidFill>
            <a:srgbClr val="DDDDDD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lIns="104192" tIns="52097" rIns="104192" bIns="52097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467" name="Rectangle 4"/>
          <p:cNvSpPr>
            <a:spLocks noChangeArrowheads="1"/>
          </p:cNvSpPr>
          <p:nvPr/>
        </p:nvSpPr>
        <p:spPr bwMode="auto">
          <a:xfrm>
            <a:off x="7625598" y="4251105"/>
            <a:ext cx="211948" cy="42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917" tIns="52459" rIns="104917" bIns="52459">
            <a:spAutoFit/>
          </a:bodyPr>
          <a:lstStyle/>
          <a:p>
            <a:pPr defTabSz="868275" eaLnBrk="0" hangingPunct="0"/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468" name="Rectangle 5"/>
          <p:cNvSpPr>
            <a:spLocks noChangeArrowheads="1"/>
          </p:cNvSpPr>
          <p:nvPr/>
        </p:nvSpPr>
        <p:spPr bwMode="auto">
          <a:xfrm>
            <a:off x="8723336" y="4838833"/>
            <a:ext cx="211948" cy="42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917" tIns="52459" rIns="104917" bIns="52459">
            <a:spAutoFit/>
          </a:bodyPr>
          <a:lstStyle/>
          <a:p>
            <a:pPr defTabSz="868275" eaLnBrk="0" hangingPunct="0"/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469" name="Rectangle 6"/>
          <p:cNvSpPr>
            <a:spLocks noChangeArrowheads="1"/>
          </p:cNvSpPr>
          <p:nvPr/>
        </p:nvSpPr>
        <p:spPr bwMode="auto">
          <a:xfrm>
            <a:off x="4410263" y="4795103"/>
            <a:ext cx="2629381" cy="1808662"/>
          </a:xfrm>
          <a:prstGeom prst="rect">
            <a:avLst/>
          </a:prstGeom>
          <a:solidFill>
            <a:srgbClr val="DDDDD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470" name="Line 7"/>
          <p:cNvSpPr>
            <a:spLocks noChangeShapeType="1"/>
          </p:cNvSpPr>
          <p:nvPr/>
        </p:nvSpPr>
        <p:spPr bwMode="auto">
          <a:xfrm>
            <a:off x="209681" y="6754717"/>
            <a:ext cx="1047102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73071" y="4795103"/>
            <a:ext cx="2757327" cy="1806914"/>
            <a:chOff x="1016" y="2532"/>
            <a:chExt cx="1487" cy="1033"/>
          </a:xfrm>
        </p:grpSpPr>
        <p:sp>
          <p:nvSpPr>
            <p:cNvPr id="1726472" name="Rectangle 9"/>
            <p:cNvSpPr>
              <a:spLocks noChangeArrowheads="1"/>
            </p:cNvSpPr>
            <p:nvPr/>
          </p:nvSpPr>
          <p:spPr bwMode="auto">
            <a:xfrm>
              <a:off x="1016" y="2532"/>
              <a:ext cx="1487" cy="1033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sp>
          <p:nvSpPr>
            <p:cNvPr id="1726473" name="Rectangle 10"/>
            <p:cNvSpPr>
              <a:spLocks noChangeArrowheads="1"/>
            </p:cNvSpPr>
            <p:nvPr/>
          </p:nvSpPr>
          <p:spPr bwMode="auto">
            <a:xfrm>
              <a:off x="1056" y="2592"/>
              <a:ext cx="700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marL="260483" indent="-260483" eaLnBrk="0" hangingPunct="0">
                <a:lnSpc>
                  <a:spcPct val="90000"/>
                </a:lnSpc>
              </a:pPr>
              <a:r>
                <a:rPr lang="cs-CZ" sz="4600" dirty="0">
                  <a:solidFill>
                    <a:srgbClr val="808080"/>
                  </a:solidFill>
                  <a:latin typeface="Calibri Light" pitchFamily="34" charset="0"/>
                  <a:cs typeface="+mn-cs"/>
                </a:rPr>
                <a:t>MRP</a:t>
              </a:r>
            </a:p>
          </p:txBody>
        </p:sp>
      </p:grpSp>
      <p:sp>
        <p:nvSpPr>
          <p:cNvPr id="1726474" name="Line 11"/>
          <p:cNvSpPr>
            <a:spLocks noChangeShapeType="1"/>
          </p:cNvSpPr>
          <p:nvPr/>
        </p:nvSpPr>
        <p:spPr bwMode="auto">
          <a:xfrm>
            <a:off x="377900" y="1835505"/>
            <a:ext cx="0" cy="507789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475" name="Line 12"/>
          <p:cNvSpPr>
            <a:spLocks noChangeShapeType="1"/>
          </p:cNvSpPr>
          <p:nvPr/>
        </p:nvSpPr>
        <p:spPr bwMode="auto">
          <a:xfrm>
            <a:off x="930854" y="6636019"/>
            <a:ext cx="0" cy="33584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479" name="Line 16"/>
          <p:cNvSpPr>
            <a:spLocks noChangeShapeType="1"/>
          </p:cNvSpPr>
          <p:nvPr/>
        </p:nvSpPr>
        <p:spPr bwMode="auto">
          <a:xfrm>
            <a:off x="5508570" y="6596032"/>
            <a:ext cx="0" cy="33584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480" name="Rectangle 17"/>
          <p:cNvSpPr>
            <a:spLocks noChangeArrowheads="1"/>
          </p:cNvSpPr>
          <p:nvPr/>
        </p:nvSpPr>
        <p:spPr bwMode="auto">
          <a:xfrm>
            <a:off x="630229" y="6793253"/>
            <a:ext cx="524271" cy="44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917" tIns="52459" rIns="104917" bIns="52459">
            <a:spAutoFit/>
          </a:bodyPr>
          <a:lstStyle/>
          <a:p>
            <a:pPr defTabSz="868275" eaLnBrk="0" hangingPunct="0"/>
            <a:endParaRPr lang="cs-CZ" sz="1100" dirty="0">
              <a:latin typeface="Calibri Light" pitchFamily="34" charset="0"/>
              <a:cs typeface="+mn-cs"/>
            </a:endParaRPr>
          </a:p>
          <a:p>
            <a:pPr defTabSz="868275" eaLnBrk="0" hangingPunct="0"/>
            <a:r>
              <a:rPr lang="cs-CZ" sz="1100" dirty="0">
                <a:latin typeface="Calibri Light" pitchFamily="34" charset="0"/>
                <a:cs typeface="+mn-cs"/>
              </a:rPr>
              <a:t>1950</a:t>
            </a:r>
          </a:p>
        </p:txBody>
      </p:sp>
      <p:sp>
        <p:nvSpPr>
          <p:cNvPr id="1726484" name="Rectangle 21"/>
          <p:cNvSpPr>
            <a:spLocks noChangeArrowheads="1"/>
          </p:cNvSpPr>
          <p:nvPr/>
        </p:nvSpPr>
        <p:spPr bwMode="auto">
          <a:xfrm>
            <a:off x="5340353" y="6992745"/>
            <a:ext cx="500424" cy="27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917" tIns="52459" rIns="104917" bIns="52459">
            <a:spAutoFit/>
          </a:bodyPr>
          <a:lstStyle/>
          <a:p>
            <a:pPr defTabSz="868275" eaLnBrk="0" hangingPunct="0"/>
            <a:r>
              <a:rPr lang="cs-CZ" sz="1100" dirty="0">
                <a:latin typeface="Calibri Light" pitchFamily="34" charset="0"/>
                <a:cs typeface="+mn-cs"/>
              </a:rPr>
              <a:t>1990</a:t>
            </a: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494006" y="5802631"/>
            <a:ext cx="992045" cy="949809"/>
            <a:chOff x="505" y="3107"/>
            <a:chExt cx="535" cy="543"/>
          </a:xfrm>
        </p:grpSpPr>
        <p:sp>
          <p:nvSpPr>
            <p:cNvPr id="387096" name="AutoShape 24"/>
            <p:cNvSpPr>
              <a:spLocks noChangeArrowheads="1"/>
            </p:cNvSpPr>
            <p:nvPr/>
          </p:nvSpPr>
          <p:spPr bwMode="auto">
            <a:xfrm rot="20820000">
              <a:off x="564" y="3372"/>
              <a:ext cx="476" cy="177"/>
            </a:xfrm>
            <a:prstGeom prst="homePlate">
              <a:avLst>
                <a:gd name="adj" fmla="val 89642"/>
              </a:avLst>
            </a:prstGeom>
            <a:solidFill>
              <a:srgbClr val="0066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pl-PL" sz="2100" dirty="0">
                <a:latin typeface="Calibri Light" pitchFamily="34" charset="0"/>
                <a:cs typeface="+mn-cs"/>
              </a:endParaRPr>
            </a:p>
          </p:txBody>
        </p:sp>
        <p:sp>
          <p:nvSpPr>
            <p:cNvPr id="1726488" name="Rectangle 25"/>
            <p:cNvSpPr>
              <a:spLocks noChangeArrowheads="1"/>
            </p:cNvSpPr>
            <p:nvPr/>
          </p:nvSpPr>
          <p:spPr bwMode="auto">
            <a:xfrm>
              <a:off x="573" y="3412"/>
              <a:ext cx="100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868275" eaLnBrk="0" hangingPunct="0"/>
              <a:endParaRPr lang="pl-PL" sz="2100" dirty="0">
                <a:solidFill>
                  <a:srgbClr val="333399"/>
                </a:solidFill>
                <a:latin typeface="Calibri Light" pitchFamily="34" charset="0"/>
                <a:cs typeface="+mn-cs"/>
              </a:endParaRPr>
            </a:p>
          </p:txBody>
        </p:sp>
        <p:sp>
          <p:nvSpPr>
            <p:cNvPr id="1726489" name="Rectangle 26"/>
            <p:cNvSpPr>
              <a:spLocks noChangeArrowheads="1"/>
            </p:cNvSpPr>
            <p:nvPr/>
          </p:nvSpPr>
          <p:spPr bwMode="auto">
            <a:xfrm>
              <a:off x="505" y="3107"/>
              <a:ext cx="15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868275" eaLnBrk="0" hangingPunct="0"/>
              <a:endParaRPr lang="cs-CZ" sz="1100" dirty="0">
                <a:latin typeface="Calibri Light" pitchFamily="34" charset="0"/>
                <a:cs typeface="+mn-cs"/>
              </a:endParaRPr>
            </a:p>
            <a:p>
              <a:pPr defTabSz="868275" eaLnBrk="0" hangingPunct="0"/>
              <a:r>
                <a:rPr lang="cs-CZ" sz="1100" dirty="0">
                  <a:latin typeface="Calibri Light" pitchFamily="34" charset="0"/>
                  <a:cs typeface="+mn-cs"/>
                </a:rPr>
                <a:t>IC</a:t>
              </a:r>
            </a:p>
          </p:txBody>
        </p:sp>
      </p:grpSp>
      <p:sp>
        <p:nvSpPr>
          <p:cNvPr id="1726490" name="Rectangle 27"/>
          <p:cNvSpPr>
            <a:spLocks noChangeArrowheads="1"/>
          </p:cNvSpPr>
          <p:nvPr/>
        </p:nvSpPr>
        <p:spPr bwMode="auto">
          <a:xfrm>
            <a:off x="494006" y="4627181"/>
            <a:ext cx="1227539" cy="536830"/>
          </a:xfrm>
          <a:prstGeom prst="rect">
            <a:avLst/>
          </a:prstGeom>
          <a:solidFill>
            <a:srgbClr val="CC9900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lIns="104917" tIns="52459" rIns="104917" bIns="52459">
            <a:spAutoFit/>
          </a:bodyPr>
          <a:lstStyle/>
          <a:p>
            <a:pPr algn="ctr" defTabSz="868275" eaLnBrk="0" hangingPunct="0"/>
            <a:r>
              <a:rPr lang="cs-CZ" sz="1400" dirty="0">
                <a:latin typeface="Calibri Light" pitchFamily="34" charset="0"/>
                <a:cs typeface="+mn-cs"/>
              </a:rPr>
              <a:t>Systemy manualne</a:t>
            </a:r>
            <a:endParaRPr lang="cs-CZ" sz="900" dirty="0">
              <a:latin typeface="Calibri Light" pitchFamily="34" charset="0"/>
              <a:cs typeface="+mn-cs"/>
            </a:endParaRPr>
          </a:p>
        </p:txBody>
      </p:sp>
      <p:sp>
        <p:nvSpPr>
          <p:cNvPr id="387101" name="AutoShape 29"/>
          <p:cNvSpPr>
            <a:spLocks noChangeArrowheads="1"/>
          </p:cNvSpPr>
          <p:nvPr/>
        </p:nvSpPr>
        <p:spPr bwMode="auto">
          <a:xfrm rot="20820000">
            <a:off x="1580619" y="6051023"/>
            <a:ext cx="882641" cy="306109"/>
          </a:xfrm>
          <a:prstGeom prst="homePlate">
            <a:avLst>
              <a:gd name="adj" fmla="val 90667"/>
            </a:avLst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493" name="Rectangle 30"/>
          <p:cNvSpPr>
            <a:spLocks noChangeArrowheads="1"/>
          </p:cNvSpPr>
          <p:nvPr/>
        </p:nvSpPr>
        <p:spPr bwMode="auto">
          <a:xfrm>
            <a:off x="1473069" y="5853365"/>
            <a:ext cx="477982" cy="27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917" tIns="52459" rIns="104917" bIns="52459">
            <a:spAutoFit/>
          </a:bodyPr>
          <a:lstStyle/>
          <a:p>
            <a:pPr defTabSz="868275" eaLnBrk="0" hangingPunct="0"/>
            <a:r>
              <a:rPr lang="cs-CZ" sz="1100" dirty="0">
                <a:latin typeface="Calibri Light" pitchFamily="34" charset="0"/>
                <a:cs typeface="+mn-cs"/>
              </a:rPr>
              <a:t>MRP</a:t>
            </a:r>
          </a:p>
        </p:txBody>
      </p:sp>
      <p:sp>
        <p:nvSpPr>
          <p:cNvPr id="1726494" name="Rectangle 31"/>
          <p:cNvSpPr>
            <a:spLocks noChangeArrowheads="1"/>
          </p:cNvSpPr>
          <p:nvPr/>
        </p:nvSpPr>
        <p:spPr bwMode="auto">
          <a:xfrm>
            <a:off x="1613107" y="4375299"/>
            <a:ext cx="1082827" cy="536830"/>
          </a:xfrm>
          <a:prstGeom prst="rect">
            <a:avLst/>
          </a:prstGeom>
          <a:solidFill>
            <a:srgbClr val="CC9900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lIns="104917" tIns="52459" rIns="104917" bIns="52459">
            <a:spAutoFit/>
          </a:bodyPr>
          <a:lstStyle/>
          <a:p>
            <a:pPr algn="ctr" defTabSz="868275" eaLnBrk="0" hangingPunct="0"/>
            <a:r>
              <a:rPr lang="cs-CZ" sz="1400" dirty="0">
                <a:latin typeface="Calibri Light" pitchFamily="34" charset="0"/>
                <a:cs typeface="+mn-cs"/>
              </a:rPr>
              <a:t>Rozwiązania</a:t>
            </a:r>
          </a:p>
          <a:p>
            <a:pPr algn="ctr" defTabSz="868275" eaLnBrk="0" hangingPunct="0"/>
            <a:r>
              <a:rPr lang="cs-CZ" sz="1400" dirty="0">
                <a:latin typeface="Calibri Light" pitchFamily="34" charset="0"/>
                <a:cs typeface="+mn-cs"/>
              </a:rPr>
              <a:t>naukowe</a:t>
            </a:r>
          </a:p>
        </p:txBody>
      </p:sp>
      <p:sp>
        <p:nvSpPr>
          <p:cNvPr id="1726495" name="Rectangle 32"/>
          <p:cNvSpPr>
            <a:spLocks noChangeArrowheads="1"/>
          </p:cNvSpPr>
          <p:nvPr/>
        </p:nvSpPr>
        <p:spPr bwMode="auto">
          <a:xfrm>
            <a:off x="2357565" y="5631217"/>
            <a:ext cx="466761" cy="27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917" tIns="52459" rIns="104917" bIns="52459">
            <a:spAutoFit/>
          </a:bodyPr>
          <a:lstStyle/>
          <a:p>
            <a:pPr defTabSz="868275" eaLnBrk="0" hangingPunct="0"/>
            <a:r>
              <a:rPr lang="cs-CZ" sz="1100" dirty="0">
                <a:latin typeface="Calibri Light" pitchFamily="34" charset="0"/>
                <a:cs typeface="+mn-cs"/>
              </a:rPr>
              <a:t>MPS</a:t>
            </a:r>
            <a:endParaRPr lang="cs-CZ" sz="900" dirty="0">
              <a:latin typeface="Calibri Light" pitchFamily="34" charset="0"/>
              <a:cs typeface="+mn-cs"/>
            </a:endParaRPr>
          </a:p>
        </p:txBody>
      </p:sp>
      <p:sp>
        <p:nvSpPr>
          <p:cNvPr id="387106" name="AutoShape 34"/>
          <p:cNvSpPr>
            <a:spLocks noChangeArrowheads="1"/>
          </p:cNvSpPr>
          <p:nvPr/>
        </p:nvSpPr>
        <p:spPr bwMode="auto">
          <a:xfrm rot="20820000">
            <a:off x="3377423" y="5624220"/>
            <a:ext cx="882641" cy="309607"/>
          </a:xfrm>
          <a:prstGeom prst="homePlate">
            <a:avLst>
              <a:gd name="adj" fmla="val 89642"/>
            </a:avLst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387107" name="AutoShape 35"/>
          <p:cNvSpPr>
            <a:spLocks noChangeArrowheads="1"/>
          </p:cNvSpPr>
          <p:nvPr/>
        </p:nvSpPr>
        <p:spPr bwMode="auto">
          <a:xfrm rot="20820000">
            <a:off x="2463259" y="5827125"/>
            <a:ext cx="884496" cy="307857"/>
          </a:xfrm>
          <a:prstGeom prst="homePlate">
            <a:avLst>
              <a:gd name="adj" fmla="val 90341"/>
            </a:avLst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499" name="Rectangle 36"/>
          <p:cNvSpPr>
            <a:spLocks noChangeArrowheads="1"/>
          </p:cNvSpPr>
          <p:nvPr/>
        </p:nvSpPr>
        <p:spPr bwMode="auto">
          <a:xfrm>
            <a:off x="3293911" y="4879066"/>
            <a:ext cx="793774" cy="75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917" tIns="52459" rIns="104917" bIns="52459">
            <a:spAutoFit/>
          </a:bodyPr>
          <a:lstStyle/>
          <a:p>
            <a:pPr algn="ctr" defTabSz="868275" eaLnBrk="0" hangingPunct="0"/>
            <a:endParaRPr lang="cs-CZ" sz="900" dirty="0">
              <a:latin typeface="Calibri Light" pitchFamily="34" charset="0"/>
              <a:cs typeface="+mn-cs"/>
            </a:endParaRPr>
          </a:p>
          <a:p>
            <a:pPr algn="ctr" defTabSz="868275" eaLnBrk="0" hangingPunct="0"/>
            <a:r>
              <a:rPr lang="cs-CZ" sz="1100" dirty="0">
                <a:latin typeface="Calibri Light" pitchFamily="34" charset="0"/>
                <a:cs typeface="+mn-cs"/>
              </a:rPr>
              <a:t>Pętla </a:t>
            </a:r>
          </a:p>
          <a:p>
            <a:pPr algn="ctr" defTabSz="868275" eaLnBrk="0" hangingPunct="0"/>
            <a:r>
              <a:rPr lang="cs-CZ" sz="1100" dirty="0">
                <a:latin typeface="Calibri Light" pitchFamily="34" charset="0"/>
                <a:cs typeface="+mn-cs"/>
              </a:rPr>
              <a:t>zamknięta</a:t>
            </a:r>
          </a:p>
          <a:p>
            <a:pPr algn="ctr" defTabSz="868275" eaLnBrk="0" hangingPunct="0"/>
            <a:r>
              <a:rPr lang="cs-CZ" sz="1100" dirty="0">
                <a:latin typeface="Calibri Light" pitchFamily="34" charset="0"/>
                <a:cs typeface="+mn-cs"/>
              </a:rPr>
              <a:t>MRP</a:t>
            </a:r>
            <a:endParaRPr lang="cs-CZ" sz="900" dirty="0">
              <a:latin typeface="Calibri Light" pitchFamily="34" charset="0"/>
              <a:cs typeface="+mn-cs"/>
            </a:endParaRPr>
          </a:p>
        </p:txBody>
      </p:sp>
      <p:sp>
        <p:nvSpPr>
          <p:cNvPr id="1726500" name="Rectangle 37"/>
          <p:cNvSpPr>
            <a:spLocks noChangeArrowheads="1"/>
          </p:cNvSpPr>
          <p:nvPr/>
        </p:nvSpPr>
        <p:spPr bwMode="auto">
          <a:xfrm>
            <a:off x="2630145" y="4207375"/>
            <a:ext cx="1431510" cy="536830"/>
          </a:xfrm>
          <a:prstGeom prst="rect">
            <a:avLst/>
          </a:prstGeom>
          <a:solidFill>
            <a:srgbClr val="CC9900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lIns="104917" tIns="52459" rIns="104917" bIns="52459">
            <a:spAutoFit/>
          </a:bodyPr>
          <a:lstStyle/>
          <a:p>
            <a:pPr algn="ctr" defTabSz="868275" eaLnBrk="0" hangingPunct="0"/>
            <a:r>
              <a:rPr lang="cs-CZ" sz="1400" dirty="0">
                <a:latin typeface="Calibri Light" pitchFamily="34" charset="0"/>
                <a:cs typeface="+mn-cs"/>
              </a:rPr>
              <a:t>Rozwiązania</a:t>
            </a:r>
          </a:p>
          <a:p>
            <a:pPr algn="ctr" defTabSz="868275" eaLnBrk="0" hangingPunct="0"/>
            <a:r>
              <a:rPr lang="cs-CZ" sz="1400" dirty="0">
                <a:latin typeface="Calibri Light" pitchFamily="34" charset="0"/>
                <a:cs typeface="+mn-cs"/>
              </a:rPr>
              <a:t>systemowe</a:t>
            </a:r>
          </a:p>
        </p:txBody>
      </p:sp>
      <p:sp>
        <p:nvSpPr>
          <p:cNvPr id="387110" name="AutoShape 38"/>
          <p:cNvSpPr>
            <a:spLocks noChangeArrowheads="1"/>
          </p:cNvSpPr>
          <p:nvPr/>
        </p:nvSpPr>
        <p:spPr bwMode="auto">
          <a:xfrm rot="20820000">
            <a:off x="4289733" y="5423064"/>
            <a:ext cx="882641" cy="307857"/>
          </a:xfrm>
          <a:prstGeom prst="homePlate">
            <a:avLst>
              <a:gd name="adj" fmla="val 90152"/>
            </a:avLst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502" name="Rectangle 39"/>
          <p:cNvSpPr>
            <a:spLocks noChangeArrowheads="1"/>
          </p:cNvSpPr>
          <p:nvPr/>
        </p:nvSpPr>
        <p:spPr bwMode="auto">
          <a:xfrm>
            <a:off x="4410262" y="5718676"/>
            <a:ext cx="545308" cy="413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917" tIns="52459" rIns="104917" bIns="52459">
            <a:spAutoFit/>
          </a:bodyPr>
          <a:lstStyle/>
          <a:p>
            <a:pPr defTabSz="868275" eaLnBrk="0" hangingPunct="0"/>
            <a:endParaRPr lang="cs-CZ" sz="900" dirty="0">
              <a:latin typeface="Calibri Light" pitchFamily="34" charset="0"/>
              <a:cs typeface="+mn-cs"/>
            </a:endParaRPr>
          </a:p>
          <a:p>
            <a:pPr defTabSz="868275" eaLnBrk="0" hangingPunct="0"/>
            <a:r>
              <a:rPr lang="cs-CZ" sz="1100" dirty="0">
                <a:latin typeface="Calibri Light" pitchFamily="34" charset="0"/>
                <a:cs typeface="+mn-cs"/>
              </a:rPr>
              <a:t>MRPII</a:t>
            </a:r>
            <a:endParaRPr lang="cs-CZ" sz="900" dirty="0">
              <a:latin typeface="Calibri Light" pitchFamily="34" charset="0"/>
              <a:cs typeface="+mn-cs"/>
            </a:endParaRPr>
          </a:p>
        </p:txBody>
      </p:sp>
      <p:sp>
        <p:nvSpPr>
          <p:cNvPr id="1726504" name="Rectangle 41"/>
          <p:cNvSpPr>
            <a:spLocks noChangeArrowheads="1"/>
          </p:cNvSpPr>
          <p:nvPr/>
        </p:nvSpPr>
        <p:spPr bwMode="auto">
          <a:xfrm>
            <a:off x="4054238" y="3871531"/>
            <a:ext cx="1157076" cy="536830"/>
          </a:xfrm>
          <a:prstGeom prst="rect">
            <a:avLst/>
          </a:prstGeom>
          <a:solidFill>
            <a:srgbClr val="CC9900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lIns="104917" tIns="52459" rIns="104917" bIns="52459">
            <a:spAutoFit/>
          </a:bodyPr>
          <a:lstStyle/>
          <a:p>
            <a:pPr algn="ctr" defTabSz="868275" eaLnBrk="0" hangingPunct="0"/>
            <a:r>
              <a:rPr lang="cs-CZ" sz="1400" dirty="0">
                <a:latin typeface="Calibri Light" pitchFamily="34" charset="0"/>
                <a:cs typeface="+mn-cs"/>
              </a:rPr>
              <a:t>Wspieranie decyzji</a:t>
            </a:r>
          </a:p>
        </p:txBody>
      </p:sp>
      <p:sp>
        <p:nvSpPr>
          <p:cNvPr id="1726505" name="Rectangle 42"/>
          <p:cNvSpPr>
            <a:spLocks noChangeArrowheads="1"/>
          </p:cNvSpPr>
          <p:nvPr/>
        </p:nvSpPr>
        <p:spPr bwMode="auto">
          <a:xfrm rot="-5400000">
            <a:off x="-299635" y="4277377"/>
            <a:ext cx="923572" cy="3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917" tIns="52459" rIns="104917" bIns="52459">
            <a:spAutoFit/>
          </a:bodyPr>
          <a:lstStyle/>
          <a:p>
            <a:pPr defTabSz="868275" eaLnBrk="0" hangingPunct="0"/>
            <a:r>
              <a:rPr lang="cs-CZ" sz="1400" dirty="0">
                <a:latin typeface="Calibri Light" pitchFamily="34" charset="0"/>
                <a:cs typeface="+mn-cs"/>
              </a:rPr>
              <a:t>Rozwój</a:t>
            </a:r>
          </a:p>
        </p:txBody>
      </p:sp>
      <p:sp>
        <p:nvSpPr>
          <p:cNvPr id="387116" name="AutoShape 44"/>
          <p:cNvSpPr>
            <a:spLocks noChangeArrowheads="1"/>
          </p:cNvSpPr>
          <p:nvPr/>
        </p:nvSpPr>
        <p:spPr bwMode="auto">
          <a:xfrm rot="20820000">
            <a:off x="5211315" y="5214908"/>
            <a:ext cx="882641" cy="309607"/>
          </a:xfrm>
          <a:prstGeom prst="homePlate">
            <a:avLst>
              <a:gd name="adj" fmla="val 89642"/>
            </a:avLst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387117" name="AutoShape 45"/>
          <p:cNvSpPr>
            <a:spLocks noChangeArrowheads="1"/>
          </p:cNvSpPr>
          <p:nvPr/>
        </p:nvSpPr>
        <p:spPr bwMode="auto">
          <a:xfrm rot="21148729">
            <a:off x="6101373" y="5046986"/>
            <a:ext cx="1149659" cy="307857"/>
          </a:xfrm>
          <a:prstGeom prst="homePlate">
            <a:avLst>
              <a:gd name="adj" fmla="val 117424"/>
            </a:avLst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509" name="Rectangle 46"/>
          <p:cNvSpPr>
            <a:spLocks noChangeArrowheads="1"/>
          </p:cNvSpPr>
          <p:nvPr/>
        </p:nvSpPr>
        <p:spPr bwMode="auto">
          <a:xfrm>
            <a:off x="6012368" y="4795105"/>
            <a:ext cx="484394" cy="27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917" tIns="52459" rIns="104917" bIns="52459">
            <a:spAutoFit/>
          </a:bodyPr>
          <a:lstStyle/>
          <a:p>
            <a:pPr defTabSz="868275" eaLnBrk="0" hangingPunct="0"/>
            <a:r>
              <a:rPr lang="cs-CZ" sz="1100" dirty="0">
                <a:latin typeface="Calibri Light" pitchFamily="34" charset="0"/>
                <a:cs typeface="+mn-cs"/>
              </a:rPr>
              <a:t>DEM</a:t>
            </a:r>
          </a:p>
        </p:txBody>
      </p:sp>
      <p:sp>
        <p:nvSpPr>
          <p:cNvPr id="1726510" name="Rectangle 47"/>
          <p:cNvSpPr>
            <a:spLocks noChangeArrowheads="1"/>
          </p:cNvSpPr>
          <p:nvPr/>
        </p:nvSpPr>
        <p:spPr bwMode="auto">
          <a:xfrm>
            <a:off x="5202045" y="3329282"/>
            <a:ext cx="1301710" cy="536830"/>
          </a:xfrm>
          <a:prstGeom prst="rect">
            <a:avLst/>
          </a:prstGeom>
          <a:solidFill>
            <a:srgbClr val="CC9900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lIns="104917" tIns="52459" rIns="104917" bIns="52459">
            <a:spAutoFit/>
          </a:bodyPr>
          <a:lstStyle/>
          <a:p>
            <a:pPr algn="ctr" defTabSz="868275" eaLnBrk="0" hangingPunct="0"/>
            <a:r>
              <a:rPr lang="cs-CZ" sz="1400" dirty="0">
                <a:latin typeface="Calibri Light" pitchFamily="34" charset="0"/>
                <a:cs typeface="+mn-cs"/>
              </a:rPr>
              <a:t>Rozwiązania</a:t>
            </a:r>
          </a:p>
          <a:p>
            <a:pPr algn="ctr" defTabSz="868275" eaLnBrk="0" hangingPunct="0"/>
            <a:r>
              <a:rPr lang="cs-CZ" sz="1400" dirty="0">
                <a:latin typeface="Calibri Light" pitchFamily="34" charset="0"/>
                <a:cs typeface="+mn-cs"/>
              </a:rPr>
              <a:t>firmowe</a:t>
            </a:r>
            <a:endParaRPr lang="cs-CZ" sz="1000" dirty="0">
              <a:latin typeface="Calibri Light" pitchFamily="34" charset="0"/>
              <a:cs typeface="+mn-cs"/>
            </a:endParaRPr>
          </a:p>
        </p:txBody>
      </p:sp>
      <p:sp>
        <p:nvSpPr>
          <p:cNvPr id="1726511" name="Rectangle 48"/>
          <p:cNvSpPr>
            <a:spLocks noChangeArrowheads="1"/>
          </p:cNvSpPr>
          <p:nvPr/>
        </p:nvSpPr>
        <p:spPr bwMode="auto">
          <a:xfrm>
            <a:off x="5211315" y="4963027"/>
            <a:ext cx="571121" cy="27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917" tIns="52459" rIns="104917" bIns="52459">
            <a:spAutoFit/>
          </a:bodyPr>
          <a:lstStyle/>
          <a:p>
            <a:pPr defTabSz="868275" eaLnBrk="0" hangingPunct="0"/>
            <a:r>
              <a:rPr lang="cs-CZ" sz="900" dirty="0">
                <a:latin typeface="Calibri Light" pitchFamily="34" charset="0"/>
                <a:cs typeface="+mn-cs"/>
              </a:rPr>
              <a:t> </a:t>
            </a:r>
            <a:r>
              <a:rPr lang="cs-CZ" sz="1100" dirty="0">
                <a:latin typeface="Calibri Light" pitchFamily="34" charset="0"/>
                <a:cs typeface="+mn-cs"/>
              </a:rPr>
              <a:t>ERP</a:t>
            </a:r>
          </a:p>
        </p:txBody>
      </p:sp>
      <p:sp>
        <p:nvSpPr>
          <p:cNvPr id="387121" name="AutoShape 49"/>
          <p:cNvSpPr>
            <a:spLocks noChangeArrowheads="1"/>
          </p:cNvSpPr>
          <p:nvPr/>
        </p:nvSpPr>
        <p:spPr bwMode="auto">
          <a:xfrm rot="19433276">
            <a:off x="4410263" y="4795104"/>
            <a:ext cx="886350" cy="309607"/>
          </a:xfrm>
          <a:prstGeom prst="homePlate">
            <a:avLst>
              <a:gd name="adj" fmla="val 90019"/>
            </a:avLst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513" name="Oval 50"/>
          <p:cNvSpPr>
            <a:spLocks noChangeArrowheads="1"/>
          </p:cNvSpPr>
          <p:nvPr/>
        </p:nvSpPr>
        <p:spPr bwMode="auto">
          <a:xfrm>
            <a:off x="6101372" y="3955492"/>
            <a:ext cx="654564" cy="578982"/>
          </a:xfrm>
          <a:prstGeom prst="ellipse">
            <a:avLst/>
          </a:prstGeom>
          <a:solidFill>
            <a:srgbClr val="FF33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514" name="Rectangle 51"/>
          <p:cNvSpPr>
            <a:spLocks noChangeArrowheads="1"/>
          </p:cNvSpPr>
          <p:nvPr/>
        </p:nvSpPr>
        <p:spPr bwMode="auto">
          <a:xfrm>
            <a:off x="6181446" y="4057084"/>
            <a:ext cx="485997" cy="32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917" tIns="52459" rIns="104917" bIns="52459">
            <a:spAutoFit/>
          </a:bodyPr>
          <a:lstStyle/>
          <a:p>
            <a:pPr defTabSz="868275" eaLnBrk="0" hangingPunct="0"/>
            <a:r>
              <a:rPr lang="cs-CZ" sz="1400" dirty="0">
                <a:latin typeface="Calibri Light" pitchFamily="34" charset="0"/>
                <a:cs typeface="+mn-cs"/>
              </a:rPr>
              <a:t>APS</a:t>
            </a:r>
          </a:p>
        </p:txBody>
      </p:sp>
      <p:sp>
        <p:nvSpPr>
          <p:cNvPr id="387126" name="AutoShape 54"/>
          <p:cNvSpPr>
            <a:spLocks noChangeArrowheads="1"/>
          </p:cNvSpPr>
          <p:nvPr/>
        </p:nvSpPr>
        <p:spPr bwMode="auto">
          <a:xfrm rot="20820000">
            <a:off x="7258450" y="4711143"/>
            <a:ext cx="2176934" cy="374327"/>
          </a:xfrm>
          <a:prstGeom prst="homePlate">
            <a:avLst>
              <a:gd name="adj" fmla="val 114139"/>
            </a:avLst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518" name="Text Box 55"/>
          <p:cNvSpPr txBox="1">
            <a:spLocks noChangeArrowheads="1"/>
          </p:cNvSpPr>
          <p:nvPr/>
        </p:nvSpPr>
        <p:spPr bwMode="auto">
          <a:xfrm rot="-11707">
            <a:off x="7712019" y="4782948"/>
            <a:ext cx="620788" cy="428377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lIns="104192" tIns="52097" rIns="104192" bIns="52097">
            <a:spAutoFit/>
          </a:bodyPr>
          <a:lstStyle/>
          <a:p>
            <a:pPr eaLnBrk="0" hangingPunct="0"/>
            <a:r>
              <a:rPr lang="cs-CZ" sz="2100" dirty="0">
                <a:latin typeface="Calibri Light" pitchFamily="34" charset="0"/>
                <a:cs typeface="+mn-cs"/>
              </a:rPr>
              <a:t>ERP</a:t>
            </a:r>
            <a:endParaRPr lang="cs-CZ" sz="2500" dirty="0">
              <a:solidFill>
                <a:srgbClr val="333399"/>
              </a:solidFill>
              <a:latin typeface="Calibri Light" pitchFamily="34" charset="0"/>
              <a:cs typeface="+mn-cs"/>
            </a:endParaRPr>
          </a:p>
        </p:txBody>
      </p:sp>
      <p:sp>
        <p:nvSpPr>
          <p:cNvPr id="1726521" name="Rectangle 58"/>
          <p:cNvSpPr>
            <a:spLocks noChangeArrowheads="1"/>
          </p:cNvSpPr>
          <p:nvPr/>
        </p:nvSpPr>
        <p:spPr bwMode="auto">
          <a:xfrm>
            <a:off x="6607595" y="2746802"/>
            <a:ext cx="3074410" cy="567607"/>
          </a:xfrm>
          <a:prstGeom prst="rect">
            <a:avLst/>
          </a:prstGeom>
          <a:solidFill>
            <a:srgbClr val="CC9900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lIns="104917" tIns="52459" rIns="104917" bIns="52459">
            <a:spAutoFit/>
          </a:bodyPr>
          <a:lstStyle/>
          <a:p>
            <a:pPr algn="ctr" defTabSz="868275" eaLnBrk="0" hangingPunct="0"/>
            <a:r>
              <a:rPr lang="cs-CZ" sz="1500" dirty="0">
                <a:latin typeface="Calibri Light" pitchFamily="34" charset="0"/>
                <a:cs typeface="+mn-cs"/>
              </a:rPr>
              <a:t>Łańcuchy dostawców,</a:t>
            </a:r>
          </a:p>
          <a:p>
            <a:pPr algn="ctr" defTabSz="868275" eaLnBrk="0" hangingPunct="0"/>
            <a:r>
              <a:rPr lang="cs-CZ" sz="1500" dirty="0">
                <a:latin typeface="Calibri Light" pitchFamily="34" charset="0"/>
                <a:cs typeface="+mn-cs"/>
              </a:rPr>
              <a:t>łańcuchy wielowarstwowe</a:t>
            </a:r>
            <a:endParaRPr lang="cs-CZ" sz="1400" dirty="0">
              <a:latin typeface="Calibri Light" pitchFamily="34" charset="0"/>
              <a:cs typeface="+mn-cs"/>
            </a:endParaRPr>
          </a:p>
        </p:txBody>
      </p:sp>
      <p:sp>
        <p:nvSpPr>
          <p:cNvPr id="1726522" name="Oval 59"/>
          <p:cNvSpPr>
            <a:spLocks noChangeArrowheads="1"/>
          </p:cNvSpPr>
          <p:nvPr/>
        </p:nvSpPr>
        <p:spPr bwMode="auto">
          <a:xfrm>
            <a:off x="7274866" y="3660375"/>
            <a:ext cx="654564" cy="578982"/>
          </a:xfrm>
          <a:prstGeom prst="ellipse">
            <a:avLst/>
          </a:prstGeom>
          <a:solidFill>
            <a:srgbClr val="FF33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523" name="Rectangle 60"/>
          <p:cNvSpPr>
            <a:spLocks noChangeArrowheads="1"/>
          </p:cNvSpPr>
          <p:nvPr/>
        </p:nvSpPr>
        <p:spPr bwMode="auto">
          <a:xfrm>
            <a:off x="7258448" y="3787570"/>
            <a:ext cx="610061" cy="32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917" tIns="52459" rIns="104917" bIns="52459">
            <a:spAutoFit/>
          </a:bodyPr>
          <a:lstStyle/>
          <a:p>
            <a:pPr defTabSz="868275" eaLnBrk="0" hangingPunct="0"/>
            <a:r>
              <a:rPr lang="cs-CZ" sz="1400" dirty="0">
                <a:latin typeface="Calibri Light" pitchFamily="34" charset="0"/>
                <a:cs typeface="+mn-cs"/>
              </a:rPr>
              <a:t>SCM</a:t>
            </a:r>
          </a:p>
        </p:txBody>
      </p:sp>
      <p:sp>
        <p:nvSpPr>
          <p:cNvPr id="387133" name="AutoShape 61"/>
          <p:cNvSpPr>
            <a:spLocks noChangeArrowheads="1"/>
          </p:cNvSpPr>
          <p:nvPr/>
        </p:nvSpPr>
        <p:spPr bwMode="auto">
          <a:xfrm rot="20700846">
            <a:off x="6813420" y="3871531"/>
            <a:ext cx="415361" cy="376076"/>
          </a:xfrm>
          <a:prstGeom prst="homePlate">
            <a:avLst>
              <a:gd name="adj" fmla="val 34729"/>
            </a:avLst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387134" name="AutoShape 62"/>
          <p:cNvSpPr>
            <a:spLocks noChangeArrowheads="1"/>
          </p:cNvSpPr>
          <p:nvPr/>
        </p:nvSpPr>
        <p:spPr bwMode="auto">
          <a:xfrm rot="20820000">
            <a:off x="7970496" y="3451726"/>
            <a:ext cx="1602105" cy="374327"/>
          </a:xfrm>
          <a:prstGeom prst="homePlate">
            <a:avLst>
              <a:gd name="adj" fmla="val 84000"/>
            </a:avLst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526" name="Text Box 63"/>
          <p:cNvSpPr txBox="1">
            <a:spLocks noChangeArrowheads="1"/>
          </p:cNvSpPr>
          <p:nvPr/>
        </p:nvSpPr>
        <p:spPr bwMode="auto">
          <a:xfrm>
            <a:off x="4944298" y="5718675"/>
            <a:ext cx="1810216" cy="8438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lIns="104192" tIns="52097" rIns="104192" bIns="52097">
            <a:spAutoFit/>
          </a:bodyPr>
          <a:lstStyle/>
          <a:p>
            <a:pPr eaLnBrk="0" hangingPunct="0"/>
            <a:r>
              <a:rPr lang="cs-CZ" sz="4800" dirty="0">
                <a:solidFill>
                  <a:srgbClr val="808080"/>
                </a:solidFill>
                <a:latin typeface="Calibri Light" pitchFamily="34" charset="0"/>
                <a:cs typeface="+mn-cs"/>
              </a:rPr>
              <a:t>MRP II</a:t>
            </a:r>
          </a:p>
        </p:txBody>
      </p:sp>
      <p:sp>
        <p:nvSpPr>
          <p:cNvPr id="387143" name="AutoShape 71"/>
          <p:cNvSpPr>
            <a:spLocks noChangeArrowheads="1"/>
          </p:cNvSpPr>
          <p:nvPr/>
        </p:nvSpPr>
        <p:spPr bwMode="auto">
          <a:xfrm rot="20109283">
            <a:off x="5211314" y="4375297"/>
            <a:ext cx="884496" cy="307857"/>
          </a:xfrm>
          <a:prstGeom prst="homePlate">
            <a:avLst>
              <a:gd name="adj" fmla="val 90341"/>
            </a:avLst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536" name="Oval 73"/>
          <p:cNvSpPr>
            <a:spLocks noChangeArrowheads="1"/>
          </p:cNvSpPr>
          <p:nvPr/>
        </p:nvSpPr>
        <p:spPr bwMode="auto">
          <a:xfrm>
            <a:off x="8949559" y="3955492"/>
            <a:ext cx="654564" cy="578982"/>
          </a:xfrm>
          <a:prstGeom prst="ellipse">
            <a:avLst/>
          </a:prstGeom>
          <a:solidFill>
            <a:srgbClr val="FF33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537" name="Rectangle 74"/>
          <p:cNvSpPr>
            <a:spLocks noChangeArrowheads="1"/>
          </p:cNvSpPr>
          <p:nvPr/>
        </p:nvSpPr>
        <p:spPr bwMode="auto">
          <a:xfrm>
            <a:off x="9041162" y="4057083"/>
            <a:ext cx="716943" cy="32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917" tIns="52459" rIns="104917" bIns="52459">
            <a:spAutoFit/>
          </a:bodyPr>
          <a:lstStyle/>
          <a:p>
            <a:pPr defTabSz="868275" eaLnBrk="0" hangingPunct="0"/>
            <a:r>
              <a:rPr lang="cs-CZ" sz="1400" dirty="0">
                <a:latin typeface="Calibri Light" pitchFamily="34" charset="0"/>
                <a:cs typeface="+mn-cs"/>
              </a:rPr>
              <a:t>CRM</a:t>
            </a:r>
          </a:p>
        </p:txBody>
      </p:sp>
      <p:sp>
        <p:nvSpPr>
          <p:cNvPr id="1726538" name="Text Box 75"/>
          <p:cNvSpPr txBox="1">
            <a:spLocks noChangeArrowheads="1"/>
          </p:cNvSpPr>
          <p:nvPr/>
        </p:nvSpPr>
        <p:spPr bwMode="auto">
          <a:xfrm>
            <a:off x="7169444" y="5367452"/>
            <a:ext cx="2908968" cy="51528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104917" tIns="52459" rIns="104917" bIns="52459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>
                <a:latin typeface="Calibri Light" pitchFamily="34" charset="0"/>
                <a:cs typeface="+mn-cs"/>
              </a:rPr>
              <a:t>TQM - Total Quality Management</a:t>
            </a:r>
          </a:p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en-US" sz="1400" dirty="0">
                <a:latin typeface="Calibri Light" pitchFamily="34" charset="0"/>
                <a:cs typeface="+mn-cs"/>
              </a:rPr>
              <a:t>BPR - Business Process Reengineering</a:t>
            </a:r>
          </a:p>
        </p:txBody>
      </p:sp>
      <p:sp>
        <p:nvSpPr>
          <p:cNvPr id="1726539" name="Text Box 76"/>
          <p:cNvSpPr txBox="1">
            <a:spLocks noChangeArrowheads="1"/>
          </p:cNvSpPr>
          <p:nvPr/>
        </p:nvSpPr>
        <p:spPr bwMode="auto">
          <a:xfrm>
            <a:off x="7169442" y="4190845"/>
            <a:ext cx="1602105" cy="536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04917" tIns="52459" rIns="104917" bIns="52459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1400" dirty="0">
                <a:latin typeface="Calibri Light" pitchFamily="34" charset="0"/>
                <a:cs typeface="+mn-cs"/>
              </a:rPr>
              <a:t>DRP - </a:t>
            </a:r>
            <a:r>
              <a:rPr lang="en-US" sz="1400" dirty="0">
                <a:latin typeface="Calibri Light" pitchFamily="34" charset="0"/>
                <a:cs typeface="+mn-cs"/>
              </a:rPr>
              <a:t>Distribution Recourse Planning</a:t>
            </a:r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540" name="Text Box 77"/>
          <p:cNvSpPr txBox="1">
            <a:spLocks noChangeArrowheads="1"/>
          </p:cNvSpPr>
          <p:nvPr/>
        </p:nvSpPr>
        <p:spPr bwMode="auto">
          <a:xfrm>
            <a:off x="2808156" y="6121951"/>
            <a:ext cx="1691111" cy="536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04917" tIns="52459" rIns="104917" bIns="52459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>
                <a:latin typeface="Calibri Light" pitchFamily="34" charset="0"/>
                <a:cs typeface="+mn-cs"/>
              </a:rPr>
              <a:t>Master Production Schedule</a:t>
            </a:r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1726543" name="Rectangle 81"/>
          <p:cNvSpPr>
            <a:spLocks noGrp="1" noChangeArrowheads="1"/>
          </p:cNvSpPr>
          <p:nvPr>
            <p:ph type="body" idx="4294967295"/>
          </p:nvPr>
        </p:nvSpPr>
        <p:spPr>
          <a:xfrm>
            <a:off x="1051382" y="208154"/>
            <a:ext cx="9078595" cy="713669"/>
          </a:xfrm>
          <a:noFill/>
          <a:ln/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buSzTx/>
            </a:pPr>
            <a:r>
              <a:rPr lang="pl-PL">
                <a:solidFill>
                  <a:schemeClr val="tx2"/>
                </a:solidFill>
                <a:latin typeface="Calibri Light" pitchFamily="34" charset="0"/>
              </a:rPr>
              <a:t>Ewolucja systemów informatycznych w zarządzaniu</a:t>
            </a:r>
          </a:p>
        </p:txBody>
      </p:sp>
      <p:sp>
        <p:nvSpPr>
          <p:cNvPr id="74" name="Rectangle 11"/>
          <p:cNvSpPr>
            <a:spLocks noChangeArrowheads="1"/>
          </p:cNvSpPr>
          <p:nvPr/>
        </p:nvSpPr>
        <p:spPr bwMode="auto">
          <a:xfrm>
            <a:off x="7136038" y="3329994"/>
            <a:ext cx="968431" cy="424807"/>
          </a:xfrm>
          <a:prstGeom prst="rect">
            <a:avLst/>
          </a:prstGeom>
          <a:solidFill>
            <a:srgbClr val="FBDE0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192" tIns="52097" rIns="104192" bIns="52097" anchor="ctr"/>
          <a:lstStyle/>
          <a:p>
            <a:pPr algn="ctr"/>
            <a:r>
              <a:rPr lang="pl-PL" sz="2100" dirty="0" err="1">
                <a:latin typeface="Calibri Light" pitchFamily="34" charset="0"/>
                <a:cs typeface="+mn-cs"/>
              </a:rPr>
              <a:t>e-SCM</a:t>
            </a:r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75" name="Rectangle 11"/>
          <p:cNvSpPr>
            <a:spLocks noChangeArrowheads="1"/>
          </p:cNvSpPr>
          <p:nvPr/>
        </p:nvSpPr>
        <p:spPr bwMode="auto">
          <a:xfrm>
            <a:off x="9798146" y="2708268"/>
            <a:ext cx="504656" cy="1348817"/>
          </a:xfrm>
          <a:prstGeom prst="rect">
            <a:avLst/>
          </a:prstGeom>
          <a:solidFill>
            <a:srgbClr val="FBDE0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192" tIns="52097" rIns="104192" bIns="52097" anchor="ctr"/>
          <a:lstStyle/>
          <a:p>
            <a:pPr algn="ctr"/>
            <a:r>
              <a:rPr lang="pl-PL" sz="2100" b="1" dirty="0">
                <a:latin typeface="AntPolt" pitchFamily="2" charset="-18"/>
                <a:cs typeface="+mn-cs"/>
              </a:rPr>
              <a:t>BI</a:t>
            </a:r>
            <a:endParaRPr lang="pl-PL" sz="2100" b="1" dirty="0">
              <a:latin typeface="AntPolt" pitchFamily="2" charset="-18"/>
              <a:cs typeface="+mn-cs"/>
            </a:endParaRPr>
          </a:p>
        </p:txBody>
      </p:sp>
      <p:sp>
        <p:nvSpPr>
          <p:cNvPr id="76" name="Text Box 63"/>
          <p:cNvSpPr txBox="1">
            <a:spLocks noChangeArrowheads="1"/>
          </p:cNvSpPr>
          <p:nvPr/>
        </p:nvSpPr>
        <p:spPr bwMode="auto">
          <a:xfrm>
            <a:off x="8031852" y="5723270"/>
            <a:ext cx="1151382" cy="8438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lIns="104192" tIns="52097" rIns="104192" bIns="52097">
            <a:spAutoFit/>
          </a:bodyPr>
          <a:lstStyle/>
          <a:p>
            <a:pPr eaLnBrk="0" hangingPunct="0"/>
            <a:r>
              <a:rPr lang="cs-CZ" sz="4800" dirty="0">
                <a:solidFill>
                  <a:srgbClr val="808080"/>
                </a:solidFill>
                <a:latin typeface="Calibri Light" pitchFamily="34" charset="0"/>
                <a:cs typeface="+mn-cs"/>
              </a:rPr>
              <a:t>ERP</a:t>
            </a:r>
            <a:endParaRPr lang="cs-CZ" sz="4800" dirty="0">
              <a:solidFill>
                <a:srgbClr val="808080"/>
              </a:solidFill>
              <a:latin typeface="Calibri Light" pitchFamily="34" charset="0"/>
              <a:cs typeface="+mn-cs"/>
            </a:endParaRPr>
          </a:p>
        </p:txBody>
      </p:sp>
      <p:sp>
        <p:nvSpPr>
          <p:cNvPr id="78" name="Line 52"/>
          <p:cNvSpPr>
            <a:spLocks noChangeShapeType="1"/>
          </p:cNvSpPr>
          <p:nvPr/>
        </p:nvSpPr>
        <p:spPr bwMode="auto">
          <a:xfrm>
            <a:off x="9798146" y="6596032"/>
            <a:ext cx="0" cy="33584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104192" tIns="52097" rIns="104192" bIns="52097" anchor="ctr"/>
          <a:lstStyle/>
          <a:p>
            <a:endParaRPr lang="pl-PL" sz="2100" dirty="0">
              <a:latin typeface="Calibri Light" pitchFamily="34" charset="0"/>
              <a:cs typeface="+mn-cs"/>
            </a:endParaRPr>
          </a:p>
        </p:txBody>
      </p:sp>
      <p:sp>
        <p:nvSpPr>
          <p:cNvPr id="80" name="Rectangle 53"/>
          <p:cNvSpPr>
            <a:spLocks noChangeArrowheads="1"/>
          </p:cNvSpPr>
          <p:nvPr/>
        </p:nvSpPr>
        <p:spPr bwMode="auto">
          <a:xfrm>
            <a:off x="9545820" y="6992745"/>
            <a:ext cx="500424" cy="27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917" tIns="52459" rIns="104917" bIns="52459">
            <a:spAutoFit/>
          </a:bodyPr>
          <a:lstStyle/>
          <a:p>
            <a:pPr defTabSz="868275" eaLnBrk="0" hangingPunct="0"/>
            <a:r>
              <a:rPr lang="cs-CZ" sz="1100" dirty="0">
                <a:latin typeface="Calibri Light" pitchFamily="34" charset="0"/>
                <a:cs typeface="+mn-cs"/>
              </a:rPr>
              <a:t>2020</a:t>
            </a:r>
            <a:endParaRPr lang="cs-CZ" sz="1100" dirty="0">
              <a:latin typeface="Calibri Light" pitchFamily="34" charset="0"/>
              <a:cs typeface="+mn-cs"/>
            </a:endParaRPr>
          </a:p>
        </p:txBody>
      </p:sp>
      <p:sp>
        <p:nvSpPr>
          <p:cNvPr id="82" name="Prostokąt 81"/>
          <p:cNvSpPr/>
          <p:nvPr/>
        </p:nvSpPr>
        <p:spPr>
          <a:xfrm>
            <a:off x="462008" y="1080617"/>
            <a:ext cx="7632626" cy="2044204"/>
          </a:xfrm>
          <a:prstGeom prst="rect">
            <a:avLst/>
          </a:prstGeom>
        </p:spPr>
        <p:txBody>
          <a:bodyPr wrap="square" lIns="104192" tIns="52097" rIns="104192" bIns="52097">
            <a:spAutoFit/>
          </a:bodyPr>
          <a:lstStyle/>
          <a:p>
            <a:r>
              <a:rPr lang="pl-PL" sz="1400" b="1" dirty="0">
                <a:latin typeface="Arial" charset="0"/>
                <a:cs typeface="+mn-cs"/>
              </a:rPr>
              <a:t>BI</a:t>
            </a:r>
            <a:r>
              <a:rPr lang="en-US" sz="1400" dirty="0">
                <a:latin typeface="Arial" charset="0"/>
                <a:cs typeface="+mn-cs"/>
              </a:rPr>
              <a:t> – </a:t>
            </a:r>
            <a:r>
              <a:rPr lang="pl-PL" sz="1400" dirty="0">
                <a:latin typeface="Arial" charset="0"/>
                <a:cs typeface="+mn-cs"/>
              </a:rPr>
              <a:t>Business </a:t>
            </a:r>
            <a:r>
              <a:rPr lang="pl-PL" sz="1400" dirty="0" err="1">
                <a:latin typeface="Arial" charset="0"/>
                <a:cs typeface="+mn-cs"/>
              </a:rPr>
              <a:t>Intelligence</a:t>
            </a:r>
            <a:r>
              <a:rPr lang="pl-PL" sz="1400" dirty="0">
                <a:latin typeface="Arial" charset="0"/>
                <a:cs typeface="+mn-cs"/>
              </a:rPr>
              <a:t> </a:t>
            </a:r>
          </a:p>
          <a:p>
            <a:r>
              <a:rPr lang="en-US" sz="1400" b="1" dirty="0">
                <a:latin typeface="Arial" charset="0"/>
                <a:cs typeface="+mn-cs"/>
              </a:rPr>
              <a:t>SCM</a:t>
            </a:r>
            <a:r>
              <a:rPr lang="en-US" sz="1400" dirty="0">
                <a:latin typeface="Arial" charset="0"/>
                <a:cs typeface="+mn-cs"/>
              </a:rPr>
              <a:t> – </a:t>
            </a:r>
            <a:r>
              <a:rPr lang="pl-PL" sz="1400" dirty="0">
                <a:latin typeface="Arial" charset="0"/>
                <a:cs typeface="+mn-cs"/>
              </a:rPr>
              <a:t>Zarządzanie Łańcuchem Dostaw</a:t>
            </a:r>
            <a:r>
              <a:rPr lang="en-US" sz="1400" dirty="0">
                <a:latin typeface="Arial" charset="0"/>
                <a:cs typeface="+mn-cs"/>
              </a:rPr>
              <a:t> (Supply Chain Management</a:t>
            </a:r>
            <a:r>
              <a:rPr lang="pl-PL" sz="1400" dirty="0">
                <a:latin typeface="Arial" charset="0"/>
                <a:cs typeface="+mn-cs"/>
              </a:rPr>
              <a:t>) </a:t>
            </a:r>
          </a:p>
          <a:p>
            <a:r>
              <a:rPr lang="cs-CZ" sz="1400" b="1" dirty="0">
                <a:latin typeface="Arial" charset="0"/>
                <a:cs typeface="+mn-cs"/>
              </a:rPr>
              <a:t>APS</a:t>
            </a:r>
            <a:r>
              <a:rPr lang="cs-CZ" sz="1400" dirty="0">
                <a:latin typeface="Arial" charset="0"/>
                <a:cs typeface="+mn-cs"/>
              </a:rPr>
              <a:t> </a:t>
            </a:r>
            <a:r>
              <a:rPr lang="en-US" sz="1400" dirty="0">
                <a:latin typeface="Arial" charset="0"/>
                <a:cs typeface="+mn-cs"/>
              </a:rPr>
              <a:t>–</a:t>
            </a:r>
            <a:r>
              <a:rPr lang="cs-CZ" sz="1400" dirty="0">
                <a:latin typeface="Arial" charset="0"/>
                <a:cs typeface="+mn-cs"/>
              </a:rPr>
              <a:t> Planowanie w Systemie Sieciowym (Advanced Planning and Scheduling Systems) </a:t>
            </a:r>
            <a:endParaRPr lang="pl-PL" sz="1400" dirty="0">
              <a:latin typeface="Arial" charset="0"/>
              <a:cs typeface="+mn-cs"/>
            </a:endParaRPr>
          </a:p>
          <a:p>
            <a:r>
              <a:rPr lang="en-US" sz="1400" b="1" dirty="0">
                <a:latin typeface="Arial" charset="0"/>
                <a:cs typeface="+mn-cs"/>
              </a:rPr>
              <a:t>ERP</a:t>
            </a:r>
            <a:r>
              <a:rPr lang="en-US" sz="1400" dirty="0">
                <a:latin typeface="Arial" charset="0"/>
                <a:cs typeface="+mn-cs"/>
              </a:rPr>
              <a:t> – </a:t>
            </a:r>
            <a:r>
              <a:rPr lang="pl-PL" sz="1400" dirty="0">
                <a:latin typeface="Arial" charset="0"/>
                <a:cs typeface="+mn-cs"/>
              </a:rPr>
              <a:t>Planowanie Zasobów Przedsiębiorstwa</a:t>
            </a:r>
            <a:r>
              <a:rPr lang="en-US" sz="1400" dirty="0">
                <a:latin typeface="Arial" charset="0"/>
                <a:cs typeface="+mn-cs"/>
              </a:rPr>
              <a:t> (Enterprise Resource Planning) </a:t>
            </a:r>
            <a:endParaRPr lang="pl-PL" sz="1400" dirty="0">
              <a:latin typeface="Arial" charset="0"/>
              <a:cs typeface="+mn-cs"/>
            </a:endParaRPr>
          </a:p>
          <a:p>
            <a:r>
              <a:rPr lang="en-US" sz="1400" b="1" dirty="0">
                <a:latin typeface="Arial" charset="0"/>
                <a:cs typeface="+mn-cs"/>
              </a:rPr>
              <a:t>CRM</a:t>
            </a:r>
            <a:r>
              <a:rPr lang="en-US" sz="1400" dirty="0">
                <a:latin typeface="Arial" charset="0"/>
                <a:cs typeface="+mn-cs"/>
              </a:rPr>
              <a:t> –</a:t>
            </a:r>
            <a:r>
              <a:rPr lang="pl-PL" sz="1400" dirty="0">
                <a:latin typeface="Arial" charset="0"/>
                <a:cs typeface="+mn-cs"/>
              </a:rPr>
              <a:t> Zarządzanie Relacjami z Klientami</a:t>
            </a:r>
            <a:r>
              <a:rPr lang="en-US" sz="1400" dirty="0">
                <a:latin typeface="Arial" charset="0"/>
                <a:cs typeface="+mn-cs"/>
              </a:rPr>
              <a:t> (Customer Relationship Management</a:t>
            </a:r>
            <a:r>
              <a:rPr lang="pl-PL" sz="1400" dirty="0">
                <a:latin typeface="Arial" charset="0"/>
                <a:cs typeface="+mn-cs"/>
              </a:rPr>
              <a:t>)</a:t>
            </a:r>
          </a:p>
          <a:p>
            <a:r>
              <a:rPr lang="en-US" sz="1400" b="1" dirty="0">
                <a:latin typeface="Arial" charset="0"/>
                <a:cs typeface="+mn-cs"/>
              </a:rPr>
              <a:t>MRP II</a:t>
            </a:r>
            <a:r>
              <a:rPr lang="en-US" sz="1400" dirty="0">
                <a:latin typeface="Arial" charset="0"/>
                <a:cs typeface="+mn-cs"/>
              </a:rPr>
              <a:t>  – </a:t>
            </a:r>
            <a:r>
              <a:rPr lang="pl-PL" sz="1400" dirty="0">
                <a:latin typeface="Arial" charset="0"/>
                <a:cs typeface="+mn-cs"/>
              </a:rPr>
              <a:t>Planowanie Zasobów Produkcyjnych</a:t>
            </a:r>
            <a:r>
              <a:rPr lang="en-US" sz="1400" dirty="0">
                <a:latin typeface="Arial" charset="0"/>
                <a:cs typeface="+mn-cs"/>
              </a:rPr>
              <a:t> (Manufacturing Resource Planning) </a:t>
            </a:r>
            <a:endParaRPr lang="pl-PL" sz="1400" dirty="0">
              <a:latin typeface="Arial" charset="0"/>
              <a:cs typeface="+mn-cs"/>
            </a:endParaRPr>
          </a:p>
          <a:p>
            <a:r>
              <a:rPr lang="en-US" sz="1400" b="1" dirty="0">
                <a:latin typeface="Arial" charset="0"/>
                <a:cs typeface="+mn-cs"/>
              </a:rPr>
              <a:t>DEM</a:t>
            </a:r>
            <a:r>
              <a:rPr lang="en-US" sz="1400" dirty="0">
                <a:latin typeface="Arial" charset="0"/>
                <a:cs typeface="+mn-cs"/>
              </a:rPr>
              <a:t> – </a:t>
            </a:r>
            <a:r>
              <a:rPr lang="pl-PL" sz="1400" dirty="0">
                <a:latin typeface="Arial" charset="0"/>
                <a:cs typeface="+mn-cs"/>
              </a:rPr>
              <a:t>Dynamiczne Modelowanie Przedsiębiorstwa </a:t>
            </a:r>
            <a:r>
              <a:rPr lang="en-US" sz="1400" dirty="0">
                <a:latin typeface="Arial" charset="0"/>
                <a:cs typeface="+mn-cs"/>
              </a:rPr>
              <a:t>(Dynamic Enterprise Modeling) </a:t>
            </a:r>
            <a:endParaRPr lang="pl-PL" sz="1400" dirty="0">
              <a:latin typeface="Arial" charset="0"/>
              <a:cs typeface="+mn-cs"/>
            </a:endParaRPr>
          </a:p>
          <a:p>
            <a:r>
              <a:rPr lang="en-US" sz="1400" b="1" dirty="0">
                <a:latin typeface="Arial" charset="0"/>
                <a:cs typeface="+mn-cs"/>
              </a:rPr>
              <a:t>MRP</a:t>
            </a:r>
            <a:r>
              <a:rPr lang="en-US" sz="1400" dirty="0">
                <a:latin typeface="Arial" charset="0"/>
                <a:cs typeface="+mn-cs"/>
              </a:rPr>
              <a:t> – </a:t>
            </a:r>
            <a:r>
              <a:rPr lang="pl-PL" sz="1400" dirty="0">
                <a:latin typeface="Arial" charset="0"/>
                <a:cs typeface="+mn-cs"/>
              </a:rPr>
              <a:t>Planowanie Potrzeb Materiałowych</a:t>
            </a:r>
            <a:r>
              <a:rPr lang="en-US" sz="1400" dirty="0">
                <a:latin typeface="Arial" charset="0"/>
                <a:cs typeface="+mn-cs"/>
              </a:rPr>
              <a:t>  (Material Requirements Planning) </a:t>
            </a:r>
            <a:endParaRPr lang="pl-PL" sz="1400" dirty="0">
              <a:latin typeface="Arial" charset="0"/>
              <a:cs typeface="+mn-cs"/>
            </a:endParaRPr>
          </a:p>
          <a:p>
            <a:r>
              <a:rPr lang="en-US" sz="1400" b="1" dirty="0">
                <a:latin typeface="Arial" charset="0"/>
                <a:cs typeface="+mn-cs"/>
              </a:rPr>
              <a:t>IC</a:t>
            </a:r>
            <a:r>
              <a:rPr lang="en-US" sz="1400" dirty="0">
                <a:latin typeface="Arial" charset="0"/>
                <a:cs typeface="+mn-cs"/>
              </a:rPr>
              <a:t> – </a:t>
            </a:r>
            <a:r>
              <a:rPr lang="pl-PL" sz="1400" dirty="0">
                <a:latin typeface="Arial" charset="0"/>
                <a:cs typeface="+mn-cs"/>
              </a:rPr>
              <a:t>Kontrola Zapasów Magazynowych</a:t>
            </a:r>
            <a:r>
              <a:rPr lang="en-US" sz="1400" dirty="0">
                <a:latin typeface="Arial" charset="0"/>
                <a:cs typeface="+mn-cs"/>
              </a:rPr>
              <a:t> (Inventory Control) </a:t>
            </a:r>
            <a:endParaRPr lang="pl-PL" sz="1400" dirty="0">
              <a:latin typeface="Arial" charset="0"/>
              <a:cs typeface="+mn-cs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39301"/>
            <a:ext cx="8747372" cy="594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1051384" y="208154"/>
            <a:ext cx="8746677" cy="634955"/>
          </a:xfrm>
          <a:prstGeom prst="rect">
            <a:avLst/>
          </a:prstGeom>
        </p:spPr>
        <p:txBody>
          <a:bodyPr lIns="104192" tIns="52097" rIns="104192" bIns="52097"/>
          <a:lstStyle/>
          <a:p>
            <a:pPr algn="ctr" defTabSz="1041931" eaLnBrk="0" hangingPunct="0">
              <a:defRPr/>
            </a:pPr>
            <a:r>
              <a:rPr lang="en-AU" sz="3200" kern="0" dirty="0">
                <a:latin typeface="Calibri Light" pitchFamily="34" charset="0"/>
                <a:cs typeface="+mn-cs"/>
              </a:rPr>
              <a:t>Business Intelligence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5554" y="5444438"/>
            <a:ext cx="3319779" cy="71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5554" y="3861720"/>
            <a:ext cx="1513968" cy="70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5006" y="763250"/>
            <a:ext cx="4539298" cy="305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88066" name="Picture 2" descr="ERP With Business Intellige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556" y="1477329"/>
            <a:ext cx="8900583" cy="5247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mtClean="0"/>
          </a:p>
        </p:txBody>
      </p:sp>
      <p:sp>
        <p:nvSpPr>
          <p:cNvPr id="3584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sp>
        <p:nvSpPr>
          <p:cNvPr id="35844" name="Symbol zastępczy stopki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pl-PL" smtClean="0">
                <a:solidFill>
                  <a:srgbClr val="000000"/>
                </a:solidFill>
              </a:rPr>
              <a:t>KISIM, WIMiIP, AGH</a:t>
            </a:r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979" y="1318891"/>
            <a:ext cx="10094745" cy="571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>
                <a:latin typeface="Calibri Light" pitchFamily="34" charset="0"/>
              </a:rPr>
              <a:t>Robot kolejkowy EWA-1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1039" y="4810272"/>
            <a:ext cx="7821388" cy="166697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l-PL" smtClean="0">
                <a:latin typeface="Calibri Light" pitchFamily="34" charset="0"/>
              </a:rPr>
              <a:t>- Moja konstrukcja jest optymalna, tylko ludzie nie dorośli do tego. Wolą sami stać w kolejkach. </a:t>
            </a:r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5761277" y="1240181"/>
            <a:ext cx="3489770" cy="103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906" tIns="51956" rIns="103906" bIns="51956"/>
          <a:lstStyle/>
          <a:p>
            <a:pPr algn="ctr">
              <a:lnSpc>
                <a:spcPct val="90000"/>
              </a:lnSpc>
              <a:spcBef>
                <a:spcPct val="50000"/>
              </a:spcBef>
              <a:buSzPct val="70000"/>
            </a:pPr>
            <a:endParaRPr lang="pl-PL" sz="3200" dirty="0">
              <a:latin typeface="Calibri Light" pitchFamily="34" charset="0"/>
              <a:cs typeface="+mn-cs"/>
            </a:endParaRP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5004726" y="2270448"/>
            <a:ext cx="4876778" cy="142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906" tIns="51956" rIns="103906" bIns="51956"/>
          <a:lstStyle/>
          <a:p>
            <a:pPr>
              <a:lnSpc>
                <a:spcPct val="90000"/>
              </a:lnSpc>
              <a:spcBef>
                <a:spcPct val="50000"/>
              </a:spcBef>
              <a:buSzPct val="70000"/>
            </a:pPr>
            <a:r>
              <a:rPr lang="pl-PL" sz="3200" dirty="0">
                <a:latin typeface="Calibri Light" pitchFamily="34" charset="0"/>
                <a:cs typeface="+mn-cs"/>
              </a:rPr>
              <a:t>-Pan tu nie stał, pan nie jest w ciąży.</a:t>
            </a:r>
          </a:p>
        </p:txBody>
      </p:sp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564774" y="5840558"/>
            <a:ext cx="1540655" cy="59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906" tIns="51956" rIns="103906" bIns="51956">
            <a:spAutoFit/>
          </a:bodyPr>
          <a:lstStyle/>
          <a:p>
            <a:pPr algn="ctr"/>
            <a:r>
              <a:rPr lang="pl-PL" sz="1600" dirty="0">
                <a:latin typeface="Calibri Light" pitchFamily="34" charset="0"/>
                <a:cs typeface="+mn-cs"/>
              </a:rPr>
              <a:t>Krzysztof Manc  </a:t>
            </a:r>
            <a:br>
              <a:rPr lang="pl-PL" sz="1600" dirty="0">
                <a:latin typeface="Calibri Light" pitchFamily="34" charset="0"/>
                <a:cs typeface="+mn-cs"/>
              </a:rPr>
            </a:br>
            <a:r>
              <a:rPr lang="pl-PL" sz="1600" dirty="0">
                <a:latin typeface="Calibri Light" pitchFamily="34" charset="0"/>
                <a:cs typeface="+mn-cs"/>
              </a:rPr>
              <a:t>(Wynalazca) </a:t>
            </a:r>
          </a:p>
        </p:txBody>
      </p:sp>
      <p:pic>
        <p:nvPicPr>
          <p:cNvPr id="1536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901" y="4810272"/>
            <a:ext cx="1112573" cy="1007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978" y="1397603"/>
            <a:ext cx="4166586" cy="2945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alibri Light" pitchFamily="34" charset="0"/>
              </a:rPr>
              <a:t>Big Data</a:t>
            </a:r>
            <a:endParaRPr lang="pl-PL" dirty="0">
              <a:latin typeface="Calibri Ligh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Calibri Light" pitchFamily="34" charset="0"/>
              </a:rPr>
              <a:t>Industry 4.0 i systemy </a:t>
            </a:r>
            <a:r>
              <a:rPr lang="pl-PL" dirty="0" err="1" smtClean="0">
                <a:latin typeface="Calibri Light" pitchFamily="34" charset="0"/>
              </a:rPr>
              <a:t>cyber-fizyczne</a:t>
            </a:r>
            <a:r>
              <a:rPr lang="pl-PL" dirty="0" smtClean="0">
                <a:latin typeface="Calibri Light" pitchFamily="34" charset="0"/>
              </a:rPr>
              <a:t> definiują architekturę systemów </a:t>
            </a:r>
            <a:r>
              <a:rPr lang="pl-PL" dirty="0" err="1" smtClean="0">
                <a:latin typeface="Calibri Light" pitchFamily="34" charset="0"/>
              </a:rPr>
              <a:t>BigData</a:t>
            </a:r>
            <a:r>
              <a:rPr lang="pl-PL" dirty="0" smtClean="0">
                <a:latin typeface="Calibri Light" pitchFamily="34" charset="0"/>
              </a:rPr>
              <a:t> jako </a:t>
            </a:r>
            <a:r>
              <a:rPr lang="en-US" dirty="0" smtClean="0">
                <a:latin typeface="Calibri Light" pitchFamily="34" charset="0"/>
              </a:rPr>
              <a:t>6C: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latin typeface="Calibri Light" pitchFamily="34" charset="0"/>
              </a:rPr>
              <a:t>Connection </a:t>
            </a:r>
            <a:r>
              <a:rPr lang="en-US" dirty="0" smtClean="0">
                <a:latin typeface="Calibri Light" pitchFamily="34" charset="0"/>
              </a:rPr>
              <a:t>(sensor and networks)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latin typeface="Calibri Light" pitchFamily="34" charset="0"/>
              </a:rPr>
              <a:t>Cloud </a:t>
            </a:r>
            <a:r>
              <a:rPr lang="en-US" dirty="0" smtClean="0">
                <a:latin typeface="Calibri Light" pitchFamily="34" charset="0"/>
              </a:rPr>
              <a:t>(computing and data on demand)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latin typeface="Calibri Light" pitchFamily="34" charset="0"/>
              </a:rPr>
              <a:t>Cyber </a:t>
            </a:r>
            <a:r>
              <a:rPr lang="en-US" dirty="0" smtClean="0">
                <a:latin typeface="Calibri Light" pitchFamily="34" charset="0"/>
              </a:rPr>
              <a:t>(model &amp; memory)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  <a:latin typeface="Calibri Light" pitchFamily="34" charset="0"/>
              </a:rPr>
              <a:t>Content/context (meaning and correlation)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latin typeface="Calibri Light" pitchFamily="34" charset="0"/>
              </a:rPr>
              <a:t>Community </a:t>
            </a:r>
            <a:r>
              <a:rPr lang="en-US" dirty="0" smtClean="0">
                <a:latin typeface="Calibri Light" pitchFamily="34" charset="0"/>
              </a:rPr>
              <a:t>(sharing &amp; collaboration)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latin typeface="Calibri Light" pitchFamily="34" charset="0"/>
              </a:rPr>
              <a:t>Customization </a:t>
            </a:r>
            <a:r>
              <a:rPr lang="en-US" dirty="0" smtClean="0">
                <a:latin typeface="Calibri Light" pitchFamily="34" charset="0"/>
              </a:rPr>
              <a:t>(personalization and value)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Big Data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pl-PL" sz="3900" b="1" dirty="0" smtClean="0">
                <a:solidFill>
                  <a:srgbClr val="006699"/>
                </a:solidFill>
              </a:rPr>
              <a:t>big data</a:t>
            </a:r>
            <a:r>
              <a:rPr lang="pl-PL" sz="3900" b="1" dirty="0" smtClean="0"/>
              <a:t> </a:t>
            </a:r>
            <a:r>
              <a:rPr lang="pl-PL" dirty="0" smtClean="0"/>
              <a:t>to zbiory informacji o dużej objętości, dużej zmienności lub dużej </a:t>
            </a:r>
            <a:r>
              <a:rPr lang="pl-PL" b="1" dirty="0" smtClean="0"/>
              <a:t>różnorodności</a:t>
            </a:r>
            <a:r>
              <a:rPr lang="pl-PL" dirty="0" smtClean="0"/>
              <a:t>, które wymagają nowych form </a:t>
            </a:r>
            <a:r>
              <a:rPr lang="pl-PL" b="1" dirty="0" smtClean="0"/>
              <a:t>przetwarzania</a:t>
            </a:r>
            <a:r>
              <a:rPr lang="pl-PL" dirty="0" smtClean="0"/>
              <a:t> w celu wspomagania </a:t>
            </a:r>
            <a:r>
              <a:rPr lang="pl-PL" b="1" dirty="0" smtClean="0"/>
              <a:t>podejmowania decyzji</a:t>
            </a:r>
            <a:r>
              <a:rPr lang="pl-PL" dirty="0" smtClean="0"/>
              <a:t>, </a:t>
            </a:r>
            <a:r>
              <a:rPr lang="pl-PL" b="1" dirty="0" smtClean="0"/>
              <a:t>odkrywania</a:t>
            </a:r>
            <a:r>
              <a:rPr lang="pl-PL" dirty="0" smtClean="0"/>
              <a:t> nowych zjawisk oraz </a:t>
            </a:r>
            <a:r>
              <a:rPr lang="pl-PL" b="1" dirty="0" smtClean="0"/>
              <a:t>optymalizacji</a:t>
            </a:r>
            <a:r>
              <a:rPr lang="pl-PL" dirty="0" smtClean="0"/>
              <a:t> procesów: </a:t>
            </a:r>
            <a:r>
              <a:rPr lang="pl-PL" dirty="0" smtClean="0">
                <a:solidFill>
                  <a:srgbClr val="C00000"/>
                </a:solidFill>
              </a:rPr>
              <a:t>szukanie, pobieranie, gromadzenie i przetwarzanie</a:t>
            </a:r>
            <a:r>
              <a:rPr lang="pl-PL" dirty="0" smtClean="0"/>
              <a:t> </a:t>
            </a:r>
          </a:p>
          <a:p>
            <a:pPr>
              <a:defRPr/>
            </a:pPr>
            <a:r>
              <a:rPr lang="pl-PL" dirty="0" smtClean="0"/>
              <a:t>model 4V (</a:t>
            </a:r>
            <a:r>
              <a:rPr lang="pl-PL" i="1" dirty="0" err="1" smtClean="0">
                <a:solidFill>
                  <a:srgbClr val="006699"/>
                </a:solidFill>
              </a:rPr>
              <a:t>Volume</a:t>
            </a:r>
            <a:r>
              <a:rPr lang="pl-PL" i="1" dirty="0" smtClean="0">
                <a:solidFill>
                  <a:srgbClr val="006699"/>
                </a:solidFill>
              </a:rPr>
              <a:t>, </a:t>
            </a:r>
            <a:r>
              <a:rPr lang="pl-PL" i="1" dirty="0" err="1" smtClean="0">
                <a:solidFill>
                  <a:srgbClr val="006699"/>
                </a:solidFill>
              </a:rPr>
              <a:t>Velocity</a:t>
            </a:r>
            <a:r>
              <a:rPr lang="pl-PL" i="1" dirty="0" smtClean="0">
                <a:solidFill>
                  <a:srgbClr val="006699"/>
                </a:solidFill>
              </a:rPr>
              <a:t>, </a:t>
            </a:r>
            <a:r>
              <a:rPr lang="pl-PL" i="1" dirty="0" err="1" smtClean="0">
                <a:solidFill>
                  <a:srgbClr val="006699"/>
                </a:solidFill>
              </a:rPr>
              <a:t>Variety</a:t>
            </a:r>
            <a:r>
              <a:rPr lang="pl-PL" i="1" dirty="0" smtClean="0">
                <a:solidFill>
                  <a:srgbClr val="006699"/>
                </a:solidFill>
              </a:rPr>
              <a:t>, </a:t>
            </a:r>
            <a:r>
              <a:rPr lang="pl-PL" i="1" dirty="0" err="1" smtClean="0">
                <a:solidFill>
                  <a:srgbClr val="006699"/>
                </a:solidFill>
              </a:rPr>
              <a:t>Value</a:t>
            </a:r>
            <a:r>
              <a:rPr lang="pl-PL" dirty="0" smtClean="0"/>
              <a:t>) :</a:t>
            </a:r>
          </a:p>
          <a:p>
            <a:pPr marL="1239102" lvl="1" indent="-29847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i="1" dirty="0" smtClean="0">
                <a:solidFill>
                  <a:schemeClr val="bg1">
                    <a:lumMod val="50000"/>
                  </a:schemeClr>
                </a:solidFill>
              </a:rPr>
              <a:t>wykorzystanie</a:t>
            </a:r>
            <a:r>
              <a:rPr lang="pl-PL" dirty="0" smtClean="0"/>
              <a:t>  – wykorzystaj najpierw wewnętrzne (własne) zasoby danych;</a:t>
            </a:r>
          </a:p>
          <a:p>
            <a:pPr marL="1239102" lvl="1" indent="-29847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i="1" dirty="0" smtClean="0">
                <a:solidFill>
                  <a:schemeClr val="bg1">
                    <a:lumMod val="50000"/>
                  </a:schemeClr>
                </a:solidFill>
              </a:rPr>
              <a:t>wnioskowanie </a:t>
            </a:r>
            <a:r>
              <a:rPr lang="pl-PL" dirty="0" smtClean="0"/>
              <a:t>– umiejętnie stosuj techniki analityczne, użyj ekspertów;</a:t>
            </a:r>
          </a:p>
          <a:p>
            <a:pPr marL="1239102" lvl="1" indent="-29847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i="1" dirty="0" smtClean="0">
                <a:solidFill>
                  <a:schemeClr val="bg1">
                    <a:lumMod val="50000"/>
                  </a:schemeClr>
                </a:solidFill>
              </a:rPr>
              <a:t>wzbogacanie</a:t>
            </a:r>
            <a:r>
              <a:rPr lang="pl-PL" dirty="0" smtClean="0"/>
              <a:t> – wzbogacaj własne dane o informacje z rynku, używaj słowników i baz referencyjnych;</a:t>
            </a:r>
          </a:p>
          <a:p>
            <a:pPr marL="1239102" lvl="1" indent="-29847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i="1" dirty="0" smtClean="0">
                <a:solidFill>
                  <a:schemeClr val="bg1">
                    <a:lumMod val="50000"/>
                  </a:schemeClr>
                </a:solidFill>
              </a:rPr>
              <a:t>weryfikacja</a:t>
            </a:r>
            <a:r>
              <a:rPr lang="pl-PL" dirty="0" smtClean="0"/>
              <a:t> – koniecznie weryfikuj hipotezy i wnioski.</a:t>
            </a:r>
          </a:p>
          <a:p>
            <a:pPr marL="298470" indent="-298470">
              <a:buFont typeface="Arial" pitchFamily="34" charset="0"/>
              <a:buChar char="•"/>
              <a:defRPr/>
            </a:pPr>
            <a:r>
              <a:rPr lang="pl-PL" b="1" dirty="0" smtClean="0"/>
              <a:t>Big Data </a:t>
            </a:r>
            <a:r>
              <a:rPr lang="pl-PL" b="1" dirty="0" err="1" smtClean="0"/>
              <a:t>as-a-Service</a:t>
            </a:r>
            <a:r>
              <a:rPr lang="pl-PL" b="1" dirty="0" smtClean="0"/>
              <a:t> (</a:t>
            </a:r>
            <a:r>
              <a:rPr lang="pl-PL" b="1" dirty="0" err="1" smtClean="0">
                <a:solidFill>
                  <a:srgbClr val="006699"/>
                </a:solidFill>
              </a:rPr>
              <a:t>BDaaS</a:t>
            </a:r>
            <a:r>
              <a:rPr lang="pl-PL" b="1" dirty="0" smtClean="0"/>
              <a:t>), </a:t>
            </a:r>
            <a:r>
              <a:rPr lang="pl-PL" dirty="0" smtClean="0"/>
              <a:t>czyli przetwarzanie w chmurze obliczeniowej wielkich zbiorów danych</a:t>
            </a:r>
            <a:r>
              <a:rPr lang="pl-PL" b="1" dirty="0" smtClean="0"/>
              <a:t>, to dziś najszybciej rozwijająca się gałąź IT</a:t>
            </a:r>
          </a:p>
          <a:p>
            <a:pPr marL="298470" indent="-298470">
              <a:buFont typeface="Arial" pitchFamily="34" charset="0"/>
              <a:buChar char="•"/>
              <a:defRPr/>
            </a:pPr>
            <a:r>
              <a:rPr lang="pl-PL" sz="3300" b="1" dirty="0" smtClean="0"/>
              <a:t>Ponad 7 miliardów dolarów – </a:t>
            </a:r>
            <a:r>
              <a:rPr lang="pl-PL" sz="3300" dirty="0" smtClean="0"/>
              <a:t>na tyle szacowana jest wartość sektora Big Data </a:t>
            </a:r>
            <a:r>
              <a:rPr lang="pl-PL" sz="3300" dirty="0" err="1" smtClean="0"/>
              <a:t>as-a-Service</a:t>
            </a:r>
            <a:r>
              <a:rPr lang="pl-PL" sz="3300" dirty="0" smtClean="0"/>
              <a:t> (</a:t>
            </a:r>
            <a:r>
              <a:rPr lang="pl-PL" sz="3300" dirty="0" err="1" smtClean="0"/>
              <a:t>BDaaS</a:t>
            </a:r>
            <a:r>
              <a:rPr lang="pl-PL" sz="3300" dirty="0" smtClean="0"/>
              <a:t>) w roku 2020</a:t>
            </a:r>
          </a:p>
          <a:p>
            <a:pPr marL="298470" indent="-298470">
              <a:buFont typeface="Arial" pitchFamily="34" charset="0"/>
              <a:buChar char="•"/>
              <a:defRPr/>
            </a:pPr>
            <a:r>
              <a:rPr lang="pl-PL" dirty="0" smtClean="0"/>
              <a:t>segment Big Data </a:t>
            </a:r>
            <a:r>
              <a:rPr lang="pl-PL" b="1" dirty="0" smtClean="0"/>
              <a:t>rozwija się </a:t>
            </a:r>
            <a:r>
              <a:rPr lang="pl-PL" dirty="0" smtClean="0"/>
              <a:t>niemal 6-krotnie szybciej niż cały rynek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Gdzie stosujemy inteligentną analizę danych?</a:t>
            </a:r>
          </a:p>
        </p:txBody>
      </p:sp>
      <p:sp>
        <p:nvSpPr>
          <p:cNvPr id="38915" name="Symbol zastępczy stopki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pl-PL" smtClean="0">
                <a:solidFill>
                  <a:srgbClr val="000000"/>
                </a:solidFill>
              </a:rPr>
              <a:t>KISIM, WIMiIP, AGH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8029967">
            <a:off x="4328783" y="3595612"/>
            <a:ext cx="862350" cy="147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972267">
            <a:off x="3219615" y="2488566"/>
            <a:ext cx="1129977" cy="193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764971">
            <a:off x="3554175" y="1479696"/>
            <a:ext cx="724165" cy="123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571114">
            <a:off x="6080212" y="4164821"/>
            <a:ext cx="1094030" cy="100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ymbol zastępczy zawartości 2"/>
          <p:cNvSpPr txBox="1">
            <a:spLocks/>
          </p:cNvSpPr>
          <p:nvPr/>
        </p:nvSpPr>
        <p:spPr bwMode="auto">
          <a:xfrm>
            <a:off x="8704031" y="1397605"/>
            <a:ext cx="1555748" cy="1983581"/>
          </a:xfrm>
          <a:prstGeom prst="roundRect">
            <a:avLst/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192" tIns="52097" rIns="104192" bIns="52097" anchor="ctr"/>
          <a:lstStyle/>
          <a:p>
            <a:pPr algn="ctr" eaLnBrk="0" hangingPunct="0">
              <a:spcBef>
                <a:spcPts val="0"/>
              </a:spcBef>
              <a:buSzPct val="70000"/>
              <a:defRPr/>
            </a:pPr>
            <a:r>
              <a:rPr lang="pl-PL" sz="3200" kern="0" dirty="0">
                <a:solidFill>
                  <a:srgbClr val="000000"/>
                </a:solidFill>
              </a:rPr>
              <a:t>inne</a:t>
            </a:r>
          </a:p>
          <a:p>
            <a:pPr algn="ctr" eaLnBrk="0" hangingPunct="0">
              <a:spcBef>
                <a:spcPts val="0"/>
              </a:spcBef>
              <a:buSzPct val="70000"/>
              <a:defRPr/>
            </a:pPr>
            <a:r>
              <a:rPr lang="pl-PL" sz="7500" kern="0" dirty="0">
                <a:solidFill>
                  <a:srgbClr val="006699"/>
                </a:solidFill>
              </a:rPr>
              <a:t>?</a:t>
            </a:r>
          </a:p>
        </p:txBody>
      </p:sp>
      <p:pic>
        <p:nvPicPr>
          <p:cNvPr id="38921" name="Picture 2" descr="Znalezione obrazy dla zapytania statysty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6321" y="1635493"/>
            <a:ext cx="342672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556360">
            <a:off x="7585604" y="1606686"/>
            <a:ext cx="1070504" cy="86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9535" y="2905407"/>
            <a:ext cx="2521832" cy="1666977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 smtClean="0"/>
              <a:t>zarządzanie </a:t>
            </a:r>
            <a:r>
              <a:rPr lang="pl-PL" sz="2300" dirty="0" smtClean="0"/>
              <a:t>ekonomia gospodarka</a:t>
            </a:r>
            <a:endParaRPr lang="pl-PL" dirty="0"/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292977" y="1556779"/>
            <a:ext cx="2523687" cy="881592"/>
          </a:xfrm>
          <a:prstGeom prst="roundRect">
            <a:avLst/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192" tIns="52097" rIns="104192" bIns="52097" anchor="ctr"/>
          <a:lstStyle/>
          <a:p>
            <a:pPr algn="ctr" eaLnBrk="0" hangingPunct="0">
              <a:spcBef>
                <a:spcPct val="50000"/>
              </a:spcBef>
              <a:buSzPct val="70000"/>
              <a:buFont typeface="Georgia" pitchFamily="18" charset="0"/>
              <a:buNone/>
              <a:defRPr/>
            </a:pPr>
            <a:r>
              <a:rPr lang="pl-PL" sz="3200" kern="0" dirty="0">
                <a:solidFill>
                  <a:srgbClr val="000000"/>
                </a:solidFill>
              </a:rPr>
              <a:t>polityka</a:t>
            </a: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1807933" y="5048162"/>
            <a:ext cx="4374265" cy="1824406"/>
          </a:xfrm>
          <a:prstGeom prst="roundRect">
            <a:avLst/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192" tIns="52097" rIns="104192" bIns="52097" anchor="ctr"/>
          <a:lstStyle/>
          <a:p>
            <a:pPr algn="ctr" eaLnBrk="0" hangingPunct="0">
              <a:spcBef>
                <a:spcPct val="50000"/>
              </a:spcBef>
              <a:buSzPct val="70000"/>
              <a:buFont typeface="Georgia" pitchFamily="18" charset="0"/>
              <a:buNone/>
              <a:defRPr/>
            </a:pPr>
            <a:r>
              <a:rPr lang="pl-PL" sz="3200" kern="0" dirty="0">
                <a:solidFill>
                  <a:srgbClr val="000000"/>
                </a:solidFill>
              </a:rPr>
              <a:t>sztuczna inteligencja: </a:t>
            </a:r>
            <a:r>
              <a:rPr lang="pl-PL" kern="0" dirty="0">
                <a:solidFill>
                  <a:srgbClr val="000000"/>
                </a:solidFill>
              </a:rPr>
              <a:t>rozpoznawanie wzorców, mowy, pisma, semantyka</a:t>
            </a:r>
            <a:endParaRPr lang="pl-PL" sz="3200" kern="0" dirty="0">
              <a:solidFill>
                <a:srgbClr val="000000"/>
              </a:solidFill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6517824" y="5286052"/>
            <a:ext cx="2521832" cy="1666978"/>
          </a:xfrm>
          <a:prstGeom prst="roundRect">
            <a:avLst/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192" tIns="52097" rIns="104192" bIns="52097" anchor="ctr"/>
          <a:lstStyle/>
          <a:p>
            <a:pPr algn="ctr" eaLnBrk="0" hangingPunct="0">
              <a:spcBef>
                <a:spcPct val="50000"/>
              </a:spcBef>
              <a:buSzPct val="70000"/>
              <a:buFont typeface="Georgia" pitchFamily="18" charset="0"/>
              <a:buNone/>
              <a:defRPr/>
            </a:pPr>
            <a:r>
              <a:rPr lang="pl-PL" sz="3200" kern="0" dirty="0" err="1">
                <a:solidFill>
                  <a:srgbClr val="000000"/>
                </a:solidFill>
              </a:rPr>
              <a:t>BigData</a:t>
            </a:r>
            <a:endParaRPr lang="pl-PL" sz="3200" kern="0" dirty="0">
              <a:solidFill>
                <a:srgbClr val="000000"/>
              </a:solidFill>
            </a:endParaRPr>
          </a:p>
          <a:p>
            <a:pPr algn="ctr" eaLnBrk="0" hangingPunct="0">
              <a:spcBef>
                <a:spcPct val="50000"/>
              </a:spcBef>
              <a:buSzPct val="70000"/>
              <a:buFont typeface="Georgia" pitchFamily="18" charset="0"/>
              <a:buNone/>
              <a:defRPr/>
            </a:pPr>
            <a:r>
              <a:rPr lang="pl-PL" sz="2300" kern="0" dirty="0">
                <a:solidFill>
                  <a:srgbClr val="000000"/>
                </a:solidFill>
              </a:rPr>
              <a:t>data mining</a:t>
            </a: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 bwMode="auto">
          <a:xfrm>
            <a:off x="7864039" y="3619074"/>
            <a:ext cx="2607129" cy="1348625"/>
          </a:xfrm>
          <a:prstGeom prst="roundRect">
            <a:avLst/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192" tIns="52097" rIns="104192" bIns="52097" anchor="ctr"/>
          <a:lstStyle/>
          <a:p>
            <a:pPr algn="ctr" eaLnBrk="0" hangingPunct="0">
              <a:spcBef>
                <a:spcPct val="50000"/>
              </a:spcBef>
              <a:buSzPct val="70000"/>
              <a:buFont typeface="Georgia" pitchFamily="18" charset="0"/>
              <a:buNone/>
              <a:defRPr/>
            </a:pPr>
            <a:r>
              <a:rPr lang="pl-PL" sz="3200" kern="0" dirty="0">
                <a:solidFill>
                  <a:srgbClr val="000000"/>
                </a:solidFill>
              </a:rPr>
              <a:t>produkcja </a:t>
            </a:r>
            <a:r>
              <a:rPr lang="pl-PL" sz="2300" kern="0" dirty="0">
                <a:solidFill>
                  <a:srgbClr val="000000"/>
                </a:solidFill>
              </a:rPr>
              <a:t>zarządzanie jakością</a:t>
            </a:r>
            <a:endParaRPr lang="pl-PL" kern="0" dirty="0">
              <a:solidFill>
                <a:srgbClr val="000000"/>
              </a:solidFill>
            </a:endParaRPr>
          </a:p>
        </p:txBody>
      </p:sp>
      <p:pic>
        <p:nvPicPr>
          <p:cNvPr id="3892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567928">
            <a:off x="7379670" y="2838899"/>
            <a:ext cx="542249" cy="92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236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8404" y="2441216"/>
            <a:ext cx="4549854" cy="354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/>
          </p:cNvSpPr>
          <p:nvPr/>
        </p:nvSpPr>
        <p:spPr bwMode="auto">
          <a:xfrm>
            <a:off x="1019207" y="3417919"/>
            <a:ext cx="8909051" cy="5857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571" tIns="45571" rIns="45571" bIns="45571">
            <a:spAutoFit/>
          </a:bodyPr>
          <a:lstStyle/>
          <a:p>
            <a:pPr algn="ctr" hangingPunct="0"/>
            <a:r>
              <a:rPr lang="pl-PL" sz="3200" dirty="0">
                <a:solidFill>
                  <a:srgbClr val="1D6132"/>
                </a:solidFill>
                <a:latin typeface="Calibri Light" pitchFamily="34" charset="0"/>
                <a:ea typeface="Tahoma" pitchFamily="34" charset="0"/>
                <a:cs typeface="Lucida Sans Unicode" pitchFamily="34" charset="0"/>
              </a:rPr>
              <a:t>badania</a:t>
            </a:r>
            <a:endParaRPr lang="en-US" altLang="pl-PL" sz="3200" dirty="0">
              <a:latin typeface="Calibri Light" pitchFamily="34" charset="0"/>
              <a:ea typeface="Tahoma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>
          <a:xfrm>
            <a:off x="1379538" y="177830"/>
            <a:ext cx="8064500" cy="720725"/>
          </a:xfrm>
        </p:spPr>
        <p:txBody>
          <a:bodyPr/>
          <a:lstStyle/>
          <a:p>
            <a:r>
              <a:rPr lang="pl-PL" smtClean="0"/>
              <a:t>stosowane w badaniach metody i narzędzia</a:t>
            </a:r>
          </a:p>
        </p:txBody>
      </p:sp>
      <p:pic>
        <p:nvPicPr>
          <p:cNvPr id="19459" name="Obraz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200" y="1546229"/>
            <a:ext cx="9361488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5627688" y="5788056"/>
            <a:ext cx="5053012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4206" y="5715000"/>
            <a:ext cx="2487613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0" y="4891087"/>
            <a:ext cx="4103688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300041" y="177831"/>
            <a:ext cx="10080625" cy="576263"/>
          </a:xfrm>
        </p:spPr>
        <p:txBody>
          <a:bodyPr/>
          <a:lstStyle/>
          <a:p>
            <a:r>
              <a:rPr lang="pl-PL" smtClean="0"/>
              <a:t>zakres badań </a:t>
            </a:r>
            <a:r>
              <a:rPr lang="pl-PL" baseline="30000" smtClean="0"/>
              <a:t>(1)</a:t>
            </a:r>
          </a:p>
        </p:txBody>
      </p:sp>
      <p:sp>
        <p:nvSpPr>
          <p:cNvPr id="20483" name="Symbol zastępczy zawartości 2"/>
          <p:cNvSpPr>
            <a:spLocks noGrp="1"/>
          </p:cNvSpPr>
          <p:nvPr>
            <p:ph idx="1"/>
          </p:nvPr>
        </p:nvSpPr>
        <p:spPr>
          <a:xfrm>
            <a:off x="2543175" y="897930"/>
            <a:ext cx="8137525" cy="5040312"/>
          </a:xfrm>
        </p:spPr>
        <p:txBody>
          <a:bodyPr/>
          <a:lstStyle/>
          <a:p>
            <a:r>
              <a:rPr lang="pl-PL" sz="2400" dirty="0" smtClean="0"/>
              <a:t>przewidywania właściwości wyrobów metalowych, w tym predykcji właściwości na podstawie </a:t>
            </a:r>
            <a:endParaRPr lang="pl-PL" sz="2400" dirty="0" smtClean="0"/>
          </a:p>
          <a:p>
            <a:pPr lvl="1">
              <a:defRPr/>
            </a:pPr>
            <a:r>
              <a:rPr lang="pl-PL" sz="2000" dirty="0" smtClean="0"/>
              <a:t>składu chemicznego,</a:t>
            </a:r>
          </a:p>
          <a:p>
            <a:pPr lvl="1">
              <a:defRPr/>
            </a:pPr>
            <a:r>
              <a:rPr lang="pl-PL" sz="2000" dirty="0" smtClean="0"/>
              <a:t>parametrów obróbki,</a:t>
            </a:r>
          </a:p>
          <a:p>
            <a:pPr lvl="1">
              <a:defRPr/>
            </a:pPr>
            <a:r>
              <a:rPr lang="pl-PL" sz="2000" dirty="0" smtClean="0"/>
              <a:t>mikrostruktury,</a:t>
            </a:r>
          </a:p>
          <a:p>
            <a:r>
              <a:rPr lang="pl-PL" sz="2400" dirty="0" smtClean="0"/>
              <a:t>optymalizacji procesów (walcowania </a:t>
            </a:r>
            <a:r>
              <a:rPr lang="pl-PL" sz="2400" dirty="0" smtClean="0"/>
              <a:t>czy obróbki </a:t>
            </a:r>
            <a:r>
              <a:rPr lang="pl-PL" sz="2400" dirty="0" smtClean="0"/>
              <a:t>termicznej), </a:t>
            </a:r>
            <a:endParaRPr lang="pl-PL" sz="2400" dirty="0" smtClean="0"/>
          </a:p>
          <a:p>
            <a:r>
              <a:rPr lang="pl-PL" sz="2400" dirty="0" smtClean="0"/>
              <a:t>predykcji wilgotności mas formierskich, </a:t>
            </a:r>
          </a:p>
          <a:p>
            <a:r>
              <a:rPr lang="pl-PL" sz="2400" dirty="0" smtClean="0"/>
              <a:t>przewidywania wystąpienia wad wyrobów odlewniczych, </a:t>
            </a:r>
          </a:p>
          <a:p>
            <a:r>
              <a:rPr lang="pl-PL" sz="2400" dirty="0" smtClean="0"/>
              <a:t>zagadnień związanych z tworzeniem baz wiedzy na podstawie źródeł w postaci dokumentów zawierających opisy technologiczne i artykuły naukowe z tego zakresu. 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5268913" y="1041400"/>
            <a:ext cx="49434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Symbol zastępczy zawartości 2"/>
          <p:cNvSpPr>
            <a:spLocks noGrp="1"/>
          </p:cNvSpPr>
          <p:nvPr>
            <p:ph idx="1"/>
          </p:nvPr>
        </p:nvSpPr>
        <p:spPr>
          <a:xfrm>
            <a:off x="1236665" y="2841625"/>
            <a:ext cx="8137525" cy="4465638"/>
          </a:xfrm>
        </p:spPr>
        <p:txBody>
          <a:bodyPr>
            <a:normAutofit fontScale="92500" lnSpcReduction="20000"/>
          </a:bodyPr>
          <a:lstStyle/>
          <a:p>
            <a:pPr>
              <a:buFont typeface="Calibri" pitchFamily="34" charset="0"/>
              <a:buNone/>
              <a:defRPr/>
            </a:pPr>
            <a:r>
              <a:rPr lang="pl-PL" b="1" dirty="0" smtClean="0">
                <a:solidFill>
                  <a:srgbClr val="1D6132"/>
                </a:solidFill>
              </a:rPr>
              <a:t>FORMALIZACJA WIEDZY</a:t>
            </a:r>
            <a:r>
              <a:rPr lang="pl-PL" dirty="0" smtClean="0"/>
              <a:t>: </a:t>
            </a:r>
          </a:p>
          <a:p>
            <a:pPr>
              <a:defRPr/>
            </a:pPr>
            <a:r>
              <a:rPr lang="pl-PL" dirty="0" smtClean="0"/>
              <a:t>tworzenie baz wiedzy </a:t>
            </a:r>
            <a:br>
              <a:rPr lang="pl-PL" dirty="0" smtClean="0"/>
            </a:br>
            <a:r>
              <a:rPr lang="pl-PL" dirty="0" smtClean="0"/>
              <a:t>na potrzeby sterowania procesami:</a:t>
            </a:r>
          </a:p>
          <a:p>
            <a:pPr lvl="1">
              <a:defRPr/>
            </a:pPr>
            <a:r>
              <a:rPr lang="pl-PL" sz="2400" dirty="0" smtClean="0"/>
              <a:t>indukcja zbioru reguł,</a:t>
            </a:r>
          </a:p>
          <a:p>
            <a:pPr lvl="1">
              <a:defRPr/>
            </a:pPr>
            <a:r>
              <a:rPr lang="pl-PL" sz="2400" dirty="0" smtClean="0"/>
              <a:t>struktury danych dla systemów wspomagania decyzji,</a:t>
            </a:r>
          </a:p>
          <a:p>
            <a:pPr>
              <a:defRPr/>
            </a:pPr>
            <a:r>
              <a:rPr lang="pl-PL" dirty="0" smtClean="0"/>
              <a:t>meta-modelowanie z użyciem logiki deskrypcyjnej:</a:t>
            </a:r>
          </a:p>
          <a:p>
            <a:pPr lvl="1">
              <a:defRPr/>
            </a:pPr>
            <a:r>
              <a:rPr lang="pl-PL" sz="2400" dirty="0" smtClean="0"/>
              <a:t>tworzenie ontologii dziedzinowych,</a:t>
            </a:r>
          </a:p>
          <a:p>
            <a:pPr lvl="1">
              <a:defRPr/>
            </a:pPr>
            <a:r>
              <a:rPr lang="pl-PL" sz="2400" dirty="0" smtClean="0"/>
              <a:t>integracja danych heterogenicznych, złożonych i pochodzących z różnych źródeł.</a:t>
            </a:r>
          </a:p>
        </p:txBody>
      </p:sp>
      <p:sp>
        <p:nvSpPr>
          <p:cNvPr id="24580" name="Tytuł 1"/>
          <p:cNvSpPr>
            <a:spLocks noGrp="1"/>
          </p:cNvSpPr>
          <p:nvPr>
            <p:ph type="title"/>
          </p:nvPr>
        </p:nvSpPr>
        <p:spPr>
          <a:xfrm>
            <a:off x="300041" y="177831"/>
            <a:ext cx="10080625" cy="576263"/>
          </a:xfrm>
        </p:spPr>
        <p:txBody>
          <a:bodyPr/>
          <a:lstStyle/>
          <a:p>
            <a:r>
              <a:rPr lang="pl-PL" dirty="0" smtClean="0"/>
              <a:t>zakres badań </a:t>
            </a:r>
            <a:r>
              <a:rPr lang="pl-PL" baseline="30000" dirty="0" smtClean="0"/>
              <a:t>(2)</a:t>
            </a:r>
            <a:endParaRPr lang="pl-PL" dirty="0" smtClean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/>
          </p:cNvSpPr>
          <p:nvPr/>
        </p:nvSpPr>
        <p:spPr bwMode="auto">
          <a:xfrm>
            <a:off x="1019197" y="3346450"/>
            <a:ext cx="8909051" cy="584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619" tIns="45619" rIns="45619" bIns="45619">
            <a:spAutoFit/>
          </a:bodyPr>
          <a:lstStyle/>
          <a:p>
            <a:pPr algn="ctr" hangingPunct="0"/>
            <a:r>
              <a:rPr lang="pl-PL" sz="3200" dirty="0">
                <a:solidFill>
                  <a:srgbClr val="1D6132"/>
                </a:solidFill>
                <a:latin typeface="Calibri Light" pitchFamily="34" charset="0"/>
                <a:ea typeface="Tahoma" pitchFamily="34" charset="0"/>
                <a:cs typeface="Lucida Sans Unicode" pitchFamily="34" charset="0"/>
              </a:rPr>
              <a:t>narzędzia</a:t>
            </a:r>
            <a:endParaRPr lang="en-US" altLang="pl-PL" sz="3200" dirty="0">
              <a:latin typeface="Calibri Light" pitchFamily="34" charset="0"/>
              <a:ea typeface="Tahoma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 </a:t>
            </a:r>
            <a:r>
              <a:rPr lang="pl-PL" dirty="0" err="1" smtClean="0"/>
              <a:t>vs</a:t>
            </a:r>
            <a:r>
              <a:rPr lang="pl-PL" dirty="0" smtClean="0"/>
              <a:t>. </a:t>
            </a:r>
            <a:r>
              <a:rPr lang="pl-PL" dirty="0" err="1" smtClean="0"/>
              <a:t>Python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R – najbogatsze środowisko do analizy danych.</a:t>
            </a:r>
          </a:p>
          <a:p>
            <a:r>
              <a:rPr lang="pl-PL" i="1" dirty="0" err="1" smtClean="0"/>
              <a:t>open</a:t>
            </a:r>
            <a:r>
              <a:rPr lang="pl-PL" i="1" dirty="0" smtClean="0"/>
              <a:t> </a:t>
            </a:r>
            <a:r>
              <a:rPr lang="pl-PL" i="1" dirty="0" err="1" smtClean="0"/>
              <a:t>source</a:t>
            </a:r>
            <a:endParaRPr lang="pl-PL" i="1" dirty="0" smtClean="0"/>
          </a:p>
          <a:p>
            <a:r>
              <a:rPr lang="pl-PL" dirty="0" smtClean="0"/>
              <a:t>język programowania z szeroką i aktywną społecznością</a:t>
            </a:r>
          </a:p>
          <a:p>
            <a:r>
              <a:rPr lang="pl-PL" dirty="0" smtClean="0"/>
              <a:t>sukcesywnie rozwijany, wciąż nowe narzędzia</a:t>
            </a:r>
          </a:p>
          <a:p>
            <a:pPr>
              <a:buNone/>
            </a:pPr>
            <a:r>
              <a:rPr lang="pl-PL" dirty="0" smtClean="0">
                <a:latin typeface="AntPolt" pitchFamily="2" charset="-18"/>
              </a:rPr>
              <a:t>	― podobnie jak </a:t>
            </a:r>
            <a:r>
              <a:rPr lang="pl-PL" dirty="0" err="1" smtClean="0">
                <a:latin typeface="AntPolt" pitchFamily="2" charset="-18"/>
              </a:rPr>
              <a:t>Python</a:t>
            </a:r>
            <a:r>
              <a:rPr lang="pl-PL" dirty="0" smtClean="0">
                <a:latin typeface="AntPolt" pitchFamily="2" charset="-18"/>
              </a:rPr>
              <a:t>!</a:t>
            </a:r>
          </a:p>
          <a:p>
            <a:pPr>
              <a:buNone/>
            </a:pPr>
            <a:endParaRPr lang="pl-PL" dirty="0" smtClean="0"/>
          </a:p>
          <a:p>
            <a:r>
              <a:rPr lang="en-US" dirty="0" smtClean="0"/>
              <a:t>Python </a:t>
            </a:r>
            <a:r>
              <a:rPr lang="pl-PL" dirty="0" smtClean="0"/>
              <a:t>jest</a:t>
            </a:r>
            <a:r>
              <a:rPr lang="en-US" dirty="0" smtClean="0"/>
              <a:t> </a:t>
            </a:r>
            <a:r>
              <a:rPr lang="pl-PL" dirty="0" smtClean="0"/>
              <a:t>językiem ‘</a:t>
            </a:r>
            <a:r>
              <a:rPr lang="en-US" i="1" dirty="0" smtClean="0"/>
              <a:t>general-purpose</a:t>
            </a:r>
            <a:r>
              <a:rPr lang="pl-PL" dirty="0" smtClean="0"/>
              <a:t>’; o prostej składni</a:t>
            </a:r>
            <a:r>
              <a:rPr lang="en-US" dirty="0" smtClean="0"/>
              <a:t>. </a:t>
            </a:r>
            <a:endParaRPr lang="pl-PL" dirty="0" smtClean="0"/>
          </a:p>
          <a:p>
            <a:r>
              <a:rPr lang="en-US" dirty="0" smtClean="0"/>
              <a:t>R</a:t>
            </a:r>
            <a:r>
              <a:rPr lang="pl-PL" dirty="0" smtClean="0"/>
              <a:t> ― tworzony przez statystyków, wymaga znajomości statystyki, z drugiej strony, zwykły programista zostanie w tyle na rynku pracy…</a:t>
            </a:r>
          </a:p>
          <a:p>
            <a:r>
              <a:rPr lang="pl-PL" dirty="0" smtClean="0"/>
              <a:t>w pracy analityka R to bardziej specjalistyczne narzędzie.</a:t>
            </a:r>
          </a:p>
        </p:txBody>
      </p:sp>
      <p:sp>
        <p:nvSpPr>
          <p:cNvPr id="2050" name="AutoShape 2" descr="Znalezione obrazy dla zapytania r"/>
          <p:cNvSpPr>
            <a:spLocks noChangeAspect="1" noChangeArrowheads="1"/>
          </p:cNvSpPr>
          <p:nvPr/>
        </p:nvSpPr>
        <p:spPr bwMode="auto">
          <a:xfrm>
            <a:off x="181720" y="-159177"/>
            <a:ext cx="356023" cy="335846"/>
          </a:xfrm>
          <a:prstGeom prst="rect">
            <a:avLst/>
          </a:prstGeom>
          <a:noFill/>
        </p:spPr>
        <p:txBody>
          <a:bodyPr vert="horz" wrap="square" lIns="104192" tIns="52097" rIns="104192" bIns="52097" numCol="1" anchor="t" anchorCtr="0" compatLnSpc="1">
            <a:prstTxWarp prst="textNoShape">
              <a:avLst/>
            </a:prstTxWarp>
          </a:bodyPr>
          <a:lstStyle/>
          <a:p>
            <a:endParaRPr lang="pl-PL" sz="2100" dirty="0">
              <a:latin typeface="Arial" charset="0"/>
              <a:cs typeface="Arial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2" y="47979"/>
            <a:ext cx="1345750" cy="98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2834" y="31984"/>
            <a:ext cx="1028186" cy="96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KISIM, WIMiIP, AGH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/>
              <a:t>Czy nam to szybko grozi?</a:t>
            </a:r>
          </a:p>
        </p:txBody>
      </p:sp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9959"/>
            <a:ext cx="10680700" cy="608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 </a:t>
            </a:r>
            <a:r>
              <a:rPr lang="pl-PL" dirty="0" err="1" smtClean="0"/>
              <a:t>vs</a:t>
            </a:r>
            <a:r>
              <a:rPr lang="pl-PL" dirty="0" smtClean="0"/>
              <a:t>. </a:t>
            </a:r>
            <a:r>
              <a:rPr lang="pl-PL" dirty="0" err="1" smtClean="0"/>
              <a:t>Python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 smtClean="0"/>
              <a:t>za stosowaniem R przemawia wizualizacja i tworzenie eleganckich raportów</a:t>
            </a:r>
          </a:p>
          <a:p>
            <a:r>
              <a:rPr lang="pl-PL" sz="2800" dirty="0" err="1" smtClean="0"/>
              <a:t>Python</a:t>
            </a:r>
            <a:r>
              <a:rPr lang="pl-PL" sz="2800" dirty="0" smtClean="0"/>
              <a:t> jest bezkonkurencyjny jeśli chodzi o tworzenie narzędzi </a:t>
            </a:r>
            <a:r>
              <a:rPr lang="pl-PL" sz="2800" i="1" dirty="0" err="1" smtClean="0"/>
              <a:t>machine</a:t>
            </a:r>
            <a:r>
              <a:rPr lang="pl-PL" sz="2800" i="1" dirty="0" smtClean="0"/>
              <a:t> learning</a:t>
            </a:r>
            <a:r>
              <a:rPr lang="pl-PL" sz="2800" dirty="0" smtClean="0"/>
              <a:t> ― zapewnia łatwy dostęp i możliwość powtarzalnych analiz</a:t>
            </a:r>
          </a:p>
          <a:p>
            <a:endParaRPr lang="pl-PL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2" y="47979"/>
            <a:ext cx="1345750" cy="98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2834" y="31984"/>
            <a:ext cx="1028186" cy="96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6097334" y="4254304"/>
            <a:ext cx="3405835" cy="245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192" tIns="52097" rIns="104192" bIns="52097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298470" indent="-298470" defTabSz="1041931" eaLnBrk="0" hangingPunct="0">
              <a:spcBef>
                <a:spcPct val="50000"/>
              </a:spcBef>
              <a:buSzPct val="70000"/>
              <a:defRPr/>
            </a:pPr>
            <a:r>
              <a:rPr lang="pl-PL" kern="0" dirty="0">
                <a:latin typeface="AntPolt" pitchFamily="2" charset="-18"/>
                <a:cs typeface="Arial"/>
              </a:rPr>
              <a:t>&lt; </a:t>
            </a:r>
            <a:r>
              <a:rPr lang="pl-PL" kern="0" dirty="0" err="1">
                <a:latin typeface="AntPolt" pitchFamily="2" charset="-18"/>
                <a:cs typeface="Arial"/>
              </a:rPr>
              <a:t>Python</a:t>
            </a:r>
            <a:r>
              <a:rPr lang="pl-PL" kern="0" dirty="0">
                <a:latin typeface="AntPolt" pitchFamily="2" charset="-18"/>
                <a:cs typeface="Arial"/>
              </a:rPr>
              <a:t> (1 miejsce)</a:t>
            </a:r>
          </a:p>
          <a:p>
            <a:pPr marL="298470" indent="-298470" eaLnBrk="0" hangingPunct="0">
              <a:spcBef>
                <a:spcPct val="50000"/>
              </a:spcBef>
              <a:buSzPct val="70000"/>
            </a:pPr>
            <a:r>
              <a:rPr lang="pl-PL" kern="0" dirty="0">
                <a:latin typeface="AntPolt" pitchFamily="2" charset="-18"/>
                <a:cs typeface="Arial"/>
              </a:rPr>
              <a:t>… </a:t>
            </a:r>
            <a:r>
              <a:rPr lang="pl-PL" kern="0" dirty="0" err="1">
                <a:latin typeface="AntPolt" pitchFamily="2" charset="-18"/>
                <a:cs typeface="Arial"/>
              </a:rPr>
              <a:t>(jav</a:t>
            </a:r>
            <a:r>
              <a:rPr lang="pl-PL" kern="0" dirty="0">
                <a:latin typeface="AntPolt" pitchFamily="2" charset="-18"/>
                <a:cs typeface="Arial"/>
              </a:rPr>
              <a:t>a, </a:t>
            </a:r>
            <a:r>
              <a:rPr lang="pl-PL" kern="0" dirty="0" err="1">
                <a:latin typeface="AntPolt" pitchFamily="2" charset="-18"/>
                <a:cs typeface="Arial"/>
              </a:rPr>
              <a:t>javascript</a:t>
            </a:r>
            <a:r>
              <a:rPr lang="pl-PL" kern="0" dirty="0">
                <a:latin typeface="AntPolt" pitchFamily="2" charset="-18"/>
                <a:cs typeface="Arial"/>
              </a:rPr>
              <a:t>, C#, PHP …)</a:t>
            </a:r>
          </a:p>
          <a:p>
            <a:pPr marL="298470" indent="-298470" eaLnBrk="0" hangingPunct="0">
              <a:spcBef>
                <a:spcPct val="50000"/>
              </a:spcBef>
              <a:buSzPct val="70000"/>
            </a:pPr>
            <a:endParaRPr lang="pl-PL" kern="0" dirty="0">
              <a:latin typeface="AntPolt" pitchFamily="2" charset="-18"/>
              <a:cs typeface="Arial"/>
            </a:endParaRPr>
          </a:p>
          <a:p>
            <a:pPr marL="298470" indent="-298470" defTabSz="1041931" eaLnBrk="0" hangingPunct="0">
              <a:spcBef>
                <a:spcPct val="50000"/>
              </a:spcBef>
              <a:buSzPct val="70000"/>
              <a:defRPr/>
            </a:pPr>
            <a:r>
              <a:rPr lang="pl-PL" kern="0" dirty="0">
                <a:latin typeface="AntPolt" pitchFamily="2" charset="-18"/>
                <a:cs typeface="Arial"/>
              </a:rPr>
              <a:t>&lt;R (7 miejsce)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8305" y="3698908"/>
            <a:ext cx="3979835" cy="385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zawartości 2"/>
          <p:cNvSpPr txBox="1">
            <a:spLocks/>
          </p:cNvSpPr>
          <p:nvPr/>
        </p:nvSpPr>
        <p:spPr bwMode="auto">
          <a:xfrm>
            <a:off x="293789" y="4571673"/>
            <a:ext cx="4457795" cy="63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192" tIns="52097" rIns="104192" bIns="52097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298470" indent="-298470" defTabSz="1041931" eaLnBrk="0" hangingPunct="0">
              <a:spcBef>
                <a:spcPct val="50000"/>
              </a:spcBef>
              <a:buSzPct val="70000"/>
              <a:defRPr/>
            </a:pPr>
            <a:r>
              <a:rPr lang="pl-PL" kern="0" dirty="0">
                <a:latin typeface="AntPolt" pitchFamily="2" charset="-18"/>
                <a:cs typeface="Arial"/>
              </a:rPr>
              <a:t>popularność </a:t>
            </a:r>
            <a:br>
              <a:rPr lang="pl-PL" kern="0" dirty="0">
                <a:latin typeface="AntPolt" pitchFamily="2" charset="-18"/>
                <a:cs typeface="Arial"/>
              </a:rPr>
            </a:br>
            <a:r>
              <a:rPr lang="pl-PL" kern="0" dirty="0">
                <a:latin typeface="AntPolt" pitchFamily="2" charset="-18"/>
                <a:cs typeface="Arial"/>
              </a:rPr>
              <a:t>języków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975976" y="4333646"/>
            <a:ext cx="4205467" cy="396711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192" tIns="52097" rIns="104192" bIns="52097" rtlCol="0" anchor="ctr"/>
          <a:lstStyle/>
          <a:p>
            <a:pPr algn="ctr"/>
            <a:endParaRPr lang="pl-PL" sz="2100" dirty="0">
              <a:solidFill>
                <a:srgbClr val="FFFFFF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975976" y="6237856"/>
            <a:ext cx="4205467" cy="396711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192" tIns="52097" rIns="104192" bIns="52097" rtlCol="0" anchor="ctr"/>
          <a:lstStyle/>
          <a:p>
            <a:pPr algn="ctr"/>
            <a:endParaRPr lang="pl-PL" sz="21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 txBox="1">
            <a:spLocks/>
          </p:cNvSpPr>
          <p:nvPr/>
        </p:nvSpPr>
        <p:spPr bwMode="auto">
          <a:xfrm rot="16200000">
            <a:off x="41628" y="3322799"/>
            <a:ext cx="4205134" cy="6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192" tIns="52097" rIns="104192" bIns="52097" numCol="1" anchor="t" anchorCtr="0" compatLnSpc="1">
            <a:prstTxWarp prst="textNoShape">
              <a:avLst/>
            </a:prstTxWarp>
            <a:normAutofit/>
          </a:bodyPr>
          <a:lstStyle/>
          <a:p>
            <a:pPr marL="298470" indent="-298470" defTabSz="1041931" eaLnBrk="0" hangingPunct="0">
              <a:spcBef>
                <a:spcPct val="50000"/>
              </a:spcBef>
              <a:buSzPct val="70000"/>
              <a:defRPr/>
            </a:pPr>
            <a:r>
              <a:rPr lang="pl-PL" kern="0" dirty="0">
                <a:latin typeface="AntPolt" pitchFamily="2" charset="-18"/>
                <a:cs typeface="Arial"/>
              </a:rPr>
              <a:t>łatwość uczenia</a:t>
            </a: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3574055" y="5920488"/>
            <a:ext cx="4457795" cy="63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192" tIns="52097" rIns="104192" bIns="52097" numCol="1" anchor="t" anchorCtr="0" compatLnSpc="1">
            <a:prstTxWarp prst="textNoShape">
              <a:avLst/>
            </a:prstTxWarp>
            <a:normAutofit/>
          </a:bodyPr>
          <a:lstStyle/>
          <a:p>
            <a:pPr marL="298470" indent="-298470" defTabSz="1041931" eaLnBrk="0" hangingPunct="0">
              <a:spcBef>
                <a:spcPct val="50000"/>
              </a:spcBef>
              <a:buSzPct val="70000"/>
              <a:defRPr/>
            </a:pPr>
            <a:r>
              <a:rPr lang="pl-PL" kern="0" dirty="0">
                <a:latin typeface="AntPolt" pitchFamily="2" charset="-18"/>
                <a:cs typeface="Arial"/>
              </a:rPr>
              <a:t>możliwości analityczne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4743" y="1636013"/>
            <a:ext cx="5874385" cy="428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nalezione obrazy dla zapytania: r vs python 2020 statso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998" y="969938"/>
            <a:ext cx="6154513" cy="6154514"/>
          </a:xfrm>
          <a:prstGeom prst="rect">
            <a:avLst/>
          </a:prstGeom>
          <a:noFill/>
        </p:spPr>
      </p:pic>
      <p:sp>
        <p:nvSpPr>
          <p:cNvPr id="3" name="Elipsa 2"/>
          <p:cNvSpPr/>
          <p:nvPr/>
        </p:nvSpPr>
        <p:spPr bwMode="auto">
          <a:xfrm>
            <a:off x="6348462" y="3274194"/>
            <a:ext cx="864096" cy="649188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262" y="0"/>
            <a:ext cx="5150569" cy="429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226" name="Object 7"/>
          <p:cNvGraphicFramePr>
            <a:graphicFrameLocks noChangeAspect="1"/>
          </p:cNvGraphicFramePr>
          <p:nvPr/>
        </p:nvGraphicFramePr>
        <p:xfrm>
          <a:off x="5562866" y="3935693"/>
          <a:ext cx="5117835" cy="3620823"/>
        </p:xfrm>
        <a:graphic>
          <a:graphicData uri="http://schemas.openxmlformats.org/presentationml/2006/ole">
            <p:oleObj spid="_x0000_s49154" name="Graph" r:id="rId4" imgW="5033520" imgH="3774960" progId="Statistica.Graph">
              <p:embed/>
            </p:oleObj>
          </a:graphicData>
        </a:graphic>
      </p:graphicFrame>
      <p:pic>
        <p:nvPicPr>
          <p:cNvPr id="9" name="Obraz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3513"/>
            <a:ext cx="6686100" cy="44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" y="1"/>
            <a:ext cx="4078709" cy="285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814" y="3994274"/>
            <a:ext cx="3749371" cy="28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3250" name="Object 3"/>
          <p:cNvGraphicFramePr>
            <a:graphicFrameLocks noChangeAspect="1"/>
          </p:cNvGraphicFramePr>
          <p:nvPr/>
        </p:nvGraphicFramePr>
        <p:xfrm>
          <a:off x="0" y="825922"/>
          <a:ext cx="6517881" cy="3740133"/>
        </p:xfrm>
        <a:graphic>
          <a:graphicData uri="http://schemas.openxmlformats.org/presentationml/2006/ole">
            <p:oleObj spid="_x0000_s50178" name="Graph" r:id="rId4" imgW="5710680" imgH="3477960" progId="Statistica.Graph">
              <p:embed/>
            </p:oleObj>
          </a:graphicData>
        </a:graphic>
      </p:graphicFrame>
      <p:grpSp>
        <p:nvGrpSpPr>
          <p:cNvPr id="2" name="Grupa 7"/>
          <p:cNvGrpSpPr/>
          <p:nvPr/>
        </p:nvGrpSpPr>
        <p:grpSpPr>
          <a:xfrm>
            <a:off x="4980310" y="3346202"/>
            <a:ext cx="5529487" cy="3967163"/>
            <a:chOff x="4284663" y="981075"/>
            <a:chExt cx="4733925" cy="3600450"/>
          </a:xfrm>
        </p:grpSpPr>
        <p:pic>
          <p:nvPicPr>
            <p:cNvPr id="9" name="Picture 6" descr="rys_9_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4663" y="981075"/>
              <a:ext cx="4733925" cy="360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5292725" y="1909763"/>
              <a:ext cx="1008063" cy="2239962"/>
              <a:chOff x="3334" y="1203"/>
              <a:chExt cx="635" cy="1411"/>
            </a:xfrm>
          </p:grpSpPr>
          <p:sp>
            <p:nvSpPr>
              <p:cNvPr id="19" name="Oval 10"/>
              <p:cNvSpPr>
                <a:spLocks noChangeArrowheads="1"/>
              </p:cNvSpPr>
              <p:nvPr/>
            </p:nvSpPr>
            <p:spPr bwMode="auto">
              <a:xfrm rot="2603640">
                <a:off x="3389" y="1203"/>
                <a:ext cx="545" cy="772"/>
              </a:xfrm>
              <a:prstGeom prst="ellipse">
                <a:avLst/>
              </a:prstGeom>
              <a:solidFill>
                <a:srgbClr val="006699">
                  <a:alpha val="20000"/>
                </a:srgbClr>
              </a:solidFill>
              <a:ln w="9525">
                <a:solidFill>
                  <a:srgbClr val="0066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3334" y="1706"/>
                <a:ext cx="0" cy="908"/>
              </a:xfrm>
              <a:prstGeom prst="line">
                <a:avLst/>
              </a:prstGeom>
              <a:noFill/>
              <a:ln w="9525">
                <a:solidFill>
                  <a:srgbClr val="006699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1" name="Line 12"/>
              <p:cNvSpPr>
                <a:spLocks noChangeShapeType="1"/>
              </p:cNvSpPr>
              <p:nvPr/>
            </p:nvSpPr>
            <p:spPr bwMode="auto">
              <a:xfrm>
                <a:off x="3969" y="1480"/>
                <a:ext cx="0" cy="1134"/>
              </a:xfrm>
              <a:prstGeom prst="line">
                <a:avLst/>
              </a:prstGeom>
              <a:noFill/>
              <a:ln w="9525">
                <a:solidFill>
                  <a:srgbClr val="006699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4643438" y="1916113"/>
              <a:ext cx="2376487" cy="720725"/>
              <a:chOff x="2925" y="1207"/>
              <a:chExt cx="1497" cy="454"/>
            </a:xfrm>
          </p:grpSpPr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3696" y="1207"/>
                <a:ext cx="726" cy="454"/>
              </a:xfrm>
              <a:prstGeom prst="ellipse">
                <a:avLst/>
              </a:prstGeom>
              <a:solidFill>
                <a:srgbClr val="006699">
                  <a:alpha val="20000"/>
                </a:srgbClr>
              </a:solidFill>
              <a:ln w="9525">
                <a:solidFill>
                  <a:srgbClr val="0066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 flipH="1">
                <a:off x="2925" y="1207"/>
                <a:ext cx="1134" cy="0"/>
              </a:xfrm>
              <a:prstGeom prst="line">
                <a:avLst/>
              </a:prstGeom>
              <a:noFill/>
              <a:ln w="9525">
                <a:solidFill>
                  <a:srgbClr val="006699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 flipH="1">
                <a:off x="2925" y="1661"/>
                <a:ext cx="1134" cy="0"/>
              </a:xfrm>
              <a:prstGeom prst="line">
                <a:avLst/>
              </a:prstGeom>
              <a:noFill/>
              <a:ln w="9525">
                <a:solidFill>
                  <a:srgbClr val="006699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6516688" y="1916113"/>
              <a:ext cx="1441450" cy="2233612"/>
              <a:chOff x="4105" y="1207"/>
              <a:chExt cx="908" cy="1407"/>
            </a:xfrm>
          </p:grpSpPr>
          <p:sp>
            <p:nvSpPr>
              <p:cNvPr id="13" name="Oval 19"/>
              <p:cNvSpPr>
                <a:spLocks noChangeArrowheads="1"/>
              </p:cNvSpPr>
              <p:nvPr/>
            </p:nvSpPr>
            <p:spPr bwMode="auto">
              <a:xfrm rot="7601561">
                <a:off x="4332" y="1026"/>
                <a:ext cx="453" cy="908"/>
              </a:xfrm>
              <a:prstGeom prst="ellipse">
                <a:avLst/>
              </a:prstGeom>
              <a:solidFill>
                <a:srgbClr val="006699">
                  <a:alpha val="20000"/>
                </a:srgbClr>
              </a:solidFill>
              <a:ln w="9525">
                <a:solidFill>
                  <a:srgbClr val="0066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>
                <a:off x="4195" y="1207"/>
                <a:ext cx="0" cy="1407"/>
              </a:xfrm>
              <a:prstGeom prst="line">
                <a:avLst/>
              </a:prstGeom>
              <a:noFill/>
              <a:ln w="9525">
                <a:solidFill>
                  <a:srgbClr val="006699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5" name="Line 21"/>
              <p:cNvSpPr>
                <a:spLocks noChangeShapeType="1"/>
              </p:cNvSpPr>
              <p:nvPr/>
            </p:nvSpPr>
            <p:spPr bwMode="auto">
              <a:xfrm>
                <a:off x="4921" y="1661"/>
                <a:ext cx="0" cy="953"/>
              </a:xfrm>
              <a:prstGeom prst="line">
                <a:avLst/>
              </a:prstGeom>
              <a:noFill/>
              <a:ln w="9525">
                <a:solidFill>
                  <a:srgbClr val="006699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</p:grpSp>
      <p:pic>
        <p:nvPicPr>
          <p:cNvPr id="23" name="Obraz 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0760" y="0"/>
            <a:ext cx="6719940" cy="218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ytuł 1"/>
          <p:cNvSpPr>
            <a:spLocks noGrp="1"/>
          </p:cNvSpPr>
          <p:nvPr>
            <p:ph type="title"/>
          </p:nvPr>
        </p:nvSpPr>
        <p:spPr>
          <a:xfrm>
            <a:off x="731870" y="177831"/>
            <a:ext cx="9648825" cy="576263"/>
          </a:xfrm>
        </p:spPr>
        <p:txBody>
          <a:bodyPr/>
          <a:lstStyle/>
          <a:p>
            <a:endParaRPr lang="pl-PL" smtClean="0"/>
          </a:p>
        </p:txBody>
      </p:sp>
      <p:sp>
        <p:nvSpPr>
          <p:cNvPr id="36867" name="Symbol zastępczy zawartości 2"/>
          <p:cNvSpPr>
            <a:spLocks noGrp="1"/>
          </p:cNvSpPr>
          <p:nvPr>
            <p:ph idx="1"/>
          </p:nvPr>
        </p:nvSpPr>
        <p:spPr>
          <a:xfrm>
            <a:off x="515970" y="1257300"/>
            <a:ext cx="9648825" cy="5834063"/>
          </a:xfrm>
        </p:spPr>
        <p:txBody>
          <a:bodyPr/>
          <a:lstStyle/>
          <a:p>
            <a:endParaRPr lang="pl-PL" smtClean="0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0680700" cy="75565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3871" tIns="51938" rIns="103871" bIns="51938" anchor="ctr"/>
          <a:lstStyle/>
          <a:p>
            <a:pPr algn="ctr" eaLnBrk="0" hangingPunct="0"/>
            <a:r>
              <a:rPr lang="pl-PL" sz="2300" dirty="0">
                <a:solidFill>
                  <a:srgbClr val="A1152E"/>
                </a:solidFill>
                <a:latin typeface="Calibri" pitchFamily="34" charset="0"/>
              </a:rPr>
              <a:t>ZAPRASZAM </a:t>
            </a:r>
            <a:r>
              <a:rPr lang="pl-PL" sz="2300" dirty="0">
                <a:solidFill>
                  <a:schemeClr val="bg1"/>
                </a:solidFill>
                <a:latin typeface="Calibri" pitchFamily="34" charset="0"/>
              </a:rPr>
              <a:t>do</a:t>
            </a:r>
            <a:r>
              <a:rPr lang="pl-PL" sz="2300" dirty="0">
                <a:solidFill>
                  <a:srgbClr val="A1152E"/>
                </a:solidFill>
                <a:latin typeface="Calibri" pitchFamily="34" charset="0"/>
              </a:rPr>
              <a:t> </a:t>
            </a:r>
            <a:r>
              <a:rPr lang="pl-PL" sz="2300" dirty="0">
                <a:solidFill>
                  <a:srgbClr val="1D6132"/>
                </a:solidFill>
                <a:latin typeface="Calibri" pitchFamily="34" charset="0"/>
              </a:rPr>
              <a:t>DYSKUSJI</a:t>
            </a:r>
          </a:p>
          <a:p>
            <a:pPr algn="ctr" eaLnBrk="0" hangingPunct="0"/>
            <a:r>
              <a:rPr lang="pl-PL" sz="2300" dirty="0">
                <a:solidFill>
                  <a:srgbClr val="1D6132"/>
                </a:solidFill>
                <a:latin typeface="Calibri" pitchFamily="34" charset="0"/>
              </a:rPr>
              <a:t>   DZIĘKUJĘ</a:t>
            </a:r>
            <a:r>
              <a:rPr lang="en-US" sz="2300" dirty="0">
                <a:solidFill>
                  <a:srgbClr val="1D6132"/>
                </a:solidFill>
                <a:latin typeface="Calibri" pitchFamily="34" charset="0"/>
              </a:rPr>
              <a:t> </a:t>
            </a:r>
            <a:r>
              <a:rPr lang="pl-PL" sz="2300" dirty="0">
                <a:solidFill>
                  <a:schemeClr val="bg1"/>
                </a:solidFill>
                <a:latin typeface="Calibri" pitchFamily="34" charset="0"/>
              </a:rPr>
              <a:t>za</a:t>
            </a:r>
            <a:r>
              <a:rPr lang="en-US" sz="23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l-PL" sz="2300" dirty="0">
                <a:solidFill>
                  <a:srgbClr val="A1152E"/>
                </a:solidFill>
                <a:latin typeface="Calibri" pitchFamily="34" charset="0"/>
              </a:rPr>
              <a:t>UWAGĘ</a:t>
            </a:r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704" y="146051"/>
            <a:ext cx="6337299" cy="726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Sophia – </a:t>
            </a:r>
            <a:r>
              <a:rPr lang="pl-PL" dirty="0" err="1" smtClean="0"/>
              <a:t>empathetic</a:t>
            </a:r>
            <a:r>
              <a:rPr lang="pl-PL" dirty="0" smtClean="0"/>
              <a:t> robot?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680" y="1159959"/>
            <a:ext cx="9612630" cy="50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789" y="2667460"/>
            <a:ext cx="2861108" cy="222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3101" y="4651042"/>
            <a:ext cx="2968445" cy="255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7527193" y="2508790"/>
            <a:ext cx="2859718" cy="92053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3906" tIns="51956" rIns="103906" bIns="51956" rtlCol="0">
            <a:spAutoFit/>
          </a:bodyPr>
          <a:lstStyle/>
          <a:p>
            <a:r>
              <a:rPr lang="pl-PL" sz="2100" dirty="0" err="1">
                <a:solidFill>
                  <a:srgbClr val="000000"/>
                </a:solidFill>
              </a:rPr>
              <a:t>artificial</a:t>
            </a:r>
            <a:r>
              <a:rPr lang="pl-PL" sz="2100" dirty="0">
                <a:solidFill>
                  <a:srgbClr val="000000"/>
                </a:solidFill>
              </a:rPr>
              <a:t> </a:t>
            </a:r>
            <a:r>
              <a:rPr lang="pl-PL" sz="2100" dirty="0" err="1">
                <a:solidFill>
                  <a:srgbClr val="000000"/>
                </a:solidFill>
              </a:rPr>
              <a:t>empathy</a:t>
            </a:r>
            <a:r>
              <a:rPr lang="pl-PL" sz="2100" dirty="0">
                <a:solidFill>
                  <a:srgbClr val="000000"/>
                </a:solidFill>
              </a:rPr>
              <a:t> ?</a:t>
            </a:r>
          </a:p>
          <a:p>
            <a:r>
              <a:rPr lang="pl-PL" sz="1600" dirty="0">
                <a:solidFill>
                  <a:srgbClr val="000000"/>
                </a:solidFill>
              </a:rPr>
              <a:t>CIMON-2 (</a:t>
            </a:r>
            <a:r>
              <a:rPr lang="pl-PL" sz="1600" dirty="0" err="1">
                <a:solidFill>
                  <a:srgbClr val="000000"/>
                </a:solidFill>
              </a:rPr>
              <a:t>space</a:t>
            </a:r>
            <a:r>
              <a:rPr lang="pl-PL" sz="1600" dirty="0">
                <a:solidFill>
                  <a:srgbClr val="000000"/>
                </a:solidFill>
              </a:rPr>
              <a:t>)</a:t>
            </a:r>
          </a:p>
          <a:p>
            <a:r>
              <a:rPr lang="pl-PL" sz="1600" dirty="0">
                <a:solidFill>
                  <a:srgbClr val="000000"/>
                </a:solidFill>
              </a:rPr>
              <a:t>Honda 3E-A18 </a:t>
            </a:r>
            <a:r>
              <a:rPr lang="pl-PL" sz="1600" dirty="0" err="1">
                <a:solidFill>
                  <a:srgbClr val="000000"/>
                </a:solidFill>
              </a:rPr>
              <a:t>Robotic</a:t>
            </a:r>
            <a:r>
              <a:rPr lang="pl-PL" sz="1600" dirty="0">
                <a:solidFill>
                  <a:srgbClr val="000000"/>
                </a:solidFill>
              </a:rPr>
              <a:t> </a:t>
            </a:r>
            <a:r>
              <a:rPr lang="pl-PL" sz="1600" dirty="0" err="1">
                <a:solidFill>
                  <a:srgbClr val="000000"/>
                </a:solidFill>
              </a:rPr>
              <a:t>Device</a:t>
            </a:r>
            <a:endParaRPr lang="pl-PL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asimo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257" y="1239301"/>
            <a:ext cx="5918888" cy="384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664" y="3698908"/>
            <a:ext cx="4561549" cy="346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789" y="1318643"/>
            <a:ext cx="4541905" cy="257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" y="0"/>
            <a:ext cx="10678846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6280" y="2270749"/>
            <a:ext cx="3544420" cy="269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6817" y="4968382"/>
            <a:ext cx="4695029" cy="230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393421" cy="2697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6930" y="1"/>
            <a:ext cx="5709296" cy="228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819" y="2588118"/>
            <a:ext cx="2525541" cy="336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2960" y="5618574"/>
            <a:ext cx="3834813" cy="193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4246929" y="6951948"/>
            <a:ext cx="2018624" cy="4280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3906" tIns="51956" rIns="103906" bIns="51956" rtlCol="0">
            <a:spAutoFit/>
          </a:bodyPr>
          <a:lstStyle/>
          <a:p>
            <a:r>
              <a:rPr lang="pl-PL" sz="2100" dirty="0">
                <a:solidFill>
                  <a:srgbClr val="000000"/>
                </a:solidFill>
              </a:rPr>
              <a:t>BIONIC ROBOTS</a:t>
            </a:r>
            <a:endParaRPr lang="pl-PL" sz="1600" dirty="0">
              <a:solidFill>
                <a:srgbClr val="000000"/>
              </a:solidFill>
            </a:endParaRPr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8851" y="3064171"/>
            <a:ext cx="5039652" cy="231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3489944" y="3143526"/>
            <a:ext cx="2186843" cy="4280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3906" tIns="51956" rIns="103906" bIns="51956" rtlCol="0">
            <a:spAutoFit/>
          </a:bodyPr>
          <a:lstStyle/>
          <a:p>
            <a:r>
              <a:rPr lang="pl-PL" sz="2100" dirty="0">
                <a:solidFill>
                  <a:srgbClr val="000000"/>
                </a:solidFill>
              </a:rPr>
              <a:t>MILITARY ROBOTS</a:t>
            </a:r>
            <a:endParaRPr lang="pl-PL" sz="2100" dirty="0">
              <a:solidFill>
                <a:srgbClr val="0000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14336" y="2350099"/>
            <a:ext cx="2607390" cy="4280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3906" tIns="51956" rIns="103906" bIns="51956" rtlCol="0">
            <a:spAutoFit/>
          </a:bodyPr>
          <a:lstStyle/>
          <a:p>
            <a:r>
              <a:rPr lang="pl-PL" sz="2100" dirty="0">
                <a:solidFill>
                  <a:srgbClr val="000000"/>
                </a:solidFill>
              </a:rPr>
              <a:t>HUMANOID ROBOTS</a:t>
            </a:r>
            <a:endParaRPr lang="pl-PL" sz="2100" dirty="0">
              <a:solidFill>
                <a:srgbClr val="000000"/>
              </a:solidFill>
            </a:endParaRPr>
          </a:p>
        </p:txBody>
      </p: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40380" y="1477327"/>
            <a:ext cx="2336745" cy="190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7611302" y="2191418"/>
            <a:ext cx="2775608" cy="4280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3906" tIns="51956" rIns="103906" bIns="51956" rtlCol="0">
            <a:spAutoFit/>
          </a:bodyPr>
          <a:lstStyle/>
          <a:p>
            <a:r>
              <a:rPr lang="pl-PL" sz="2100" dirty="0">
                <a:solidFill>
                  <a:srgbClr val="000000"/>
                </a:solidFill>
              </a:rPr>
              <a:t>PERSONAL ASSISTANT</a:t>
            </a:r>
          </a:p>
        </p:txBody>
      </p:sp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7929" y="5999858"/>
            <a:ext cx="1346213" cy="76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pole tekstowe 18"/>
          <p:cNvSpPr txBox="1"/>
          <p:nvPr/>
        </p:nvSpPr>
        <p:spPr>
          <a:xfrm>
            <a:off x="1" y="6713927"/>
            <a:ext cx="882555" cy="4280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3906" tIns="51956" rIns="103906" bIns="51956" rtlCol="0">
            <a:spAutoFit/>
          </a:bodyPr>
          <a:lstStyle/>
          <a:p>
            <a:r>
              <a:rPr lang="pl-PL" sz="2100" dirty="0">
                <a:solidFill>
                  <a:srgbClr val="000000"/>
                </a:solidFill>
              </a:rPr>
              <a:t>NASA</a:t>
            </a:r>
            <a:endParaRPr lang="pl-PL" sz="1600" dirty="0">
              <a:solidFill>
                <a:srgbClr val="000000"/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7443084" y="5127083"/>
            <a:ext cx="1304288" cy="4280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3906" tIns="51956" rIns="103906" bIns="51956" rtlCol="0">
            <a:spAutoFit/>
          </a:bodyPr>
          <a:lstStyle/>
          <a:p>
            <a:r>
              <a:rPr lang="pl-PL" sz="2100" dirty="0">
                <a:solidFill>
                  <a:srgbClr val="000000"/>
                </a:solidFill>
              </a:rPr>
              <a:t>ACTROID</a:t>
            </a:r>
          </a:p>
        </p:txBody>
      </p:sp>
      <p:pic>
        <p:nvPicPr>
          <p:cNvPr id="40972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07757" y="4571676"/>
            <a:ext cx="2607390" cy="170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7234" y="2112065"/>
            <a:ext cx="1753466" cy="190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882" y="5144046"/>
            <a:ext cx="4269818" cy="241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6664" y="207859"/>
            <a:ext cx="4626014" cy="634955"/>
          </a:xfrm>
        </p:spPr>
        <p:txBody>
          <a:bodyPr/>
          <a:lstStyle/>
          <a:p>
            <a:r>
              <a:rPr lang="pl-PL" dirty="0" smtClean="0"/>
              <a:t>bot </a:t>
            </a:r>
            <a:r>
              <a:rPr lang="pl-PL" dirty="0" err="1" smtClean="0"/>
              <a:t>vs</a:t>
            </a:r>
            <a:r>
              <a:rPr lang="pl-PL" dirty="0" smtClean="0"/>
              <a:t> bot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srgbClr val="000000"/>
                </a:solidFill>
              </a:rPr>
              <a:t>KISIM, WIMiIP, AGH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814" y="1001278"/>
            <a:ext cx="5981109" cy="253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684" y="5841152"/>
            <a:ext cx="5752002" cy="131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1723648" y="5603126"/>
            <a:ext cx="2481819" cy="4281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3954" tIns="51979" rIns="103954" bIns="51979" rtlCol="0">
            <a:spAutoFit/>
          </a:bodyPr>
          <a:lstStyle/>
          <a:p>
            <a:pPr algn="ctr"/>
            <a:r>
              <a:rPr lang="pl-PL" sz="2100" dirty="0">
                <a:solidFill>
                  <a:srgbClr val="000000"/>
                </a:solidFill>
              </a:rPr>
              <a:t>SIRI VS ALEXA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975976" y="3381547"/>
            <a:ext cx="4962451" cy="4281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3954" tIns="51979" rIns="103954" bIns="51979" rtlCol="0">
            <a:spAutoFit/>
          </a:bodyPr>
          <a:lstStyle/>
          <a:p>
            <a:pPr algn="ctr"/>
            <a:r>
              <a:rPr lang="pl-PL" sz="2100" dirty="0">
                <a:solidFill>
                  <a:srgbClr val="000000"/>
                </a:solidFill>
              </a:rPr>
              <a:t>CLEVERBOT </a:t>
            </a:r>
            <a:r>
              <a:rPr lang="pl-PL" sz="2100" dirty="0" err="1">
                <a:solidFill>
                  <a:srgbClr val="000000"/>
                </a:solidFill>
              </a:rPr>
              <a:t>vs</a:t>
            </a:r>
            <a:r>
              <a:rPr lang="pl-PL" sz="2100" dirty="0">
                <a:solidFill>
                  <a:srgbClr val="000000"/>
                </a:solidFill>
              </a:rPr>
              <a:t> CLEVERBOT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5557" y="842595"/>
            <a:ext cx="2369780" cy="235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4485" y="6"/>
            <a:ext cx="2748055" cy="68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0759" y="4492329"/>
            <a:ext cx="1112573" cy="10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09381" y="4730356"/>
            <a:ext cx="1112573" cy="10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9681" y="3857592"/>
            <a:ext cx="3978115" cy="62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3507" y="4492329"/>
            <a:ext cx="3337719" cy="81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31852" y="366538"/>
            <a:ext cx="1670582" cy="187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99">
            <a:alpha val="3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2044</TotalTime>
  <Words>1418</Words>
  <Application>Microsoft Office PowerPoint</Application>
  <PresentationFormat>Niestandardowy</PresentationFormat>
  <Paragraphs>317</Paragraphs>
  <Slides>55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9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73" baseType="lpstr">
      <vt:lpstr>Arial</vt:lpstr>
      <vt:lpstr>Calibri Light</vt:lpstr>
      <vt:lpstr>Lucida Sans Unicode</vt:lpstr>
      <vt:lpstr>Calibri</vt:lpstr>
      <vt:lpstr>Symbol</vt:lpstr>
      <vt:lpstr>Helvetica Neue</vt:lpstr>
      <vt:lpstr>Tahoma</vt:lpstr>
      <vt:lpstr>Georgia</vt:lpstr>
      <vt:lpstr>Blank Presentation</vt:lpstr>
      <vt:lpstr>Projekt domyślny</vt:lpstr>
      <vt:lpstr>1_Projekt domyślny</vt:lpstr>
      <vt:lpstr>2_Projekt domyślny</vt:lpstr>
      <vt:lpstr>3_Projekt domyślny</vt:lpstr>
      <vt:lpstr>4_Projekt domyślny</vt:lpstr>
      <vt:lpstr>5_Projekt domyślny</vt:lpstr>
      <vt:lpstr>6_Projekt domyślny</vt:lpstr>
      <vt:lpstr>1_Blank Presentation</vt:lpstr>
      <vt:lpstr>Graph</vt:lpstr>
      <vt:lpstr>Eksploracja Danych </vt:lpstr>
      <vt:lpstr>Slajd 2</vt:lpstr>
      <vt:lpstr>sztuczna inteligencja - rozwiązywanie „trudnych” zadań</vt:lpstr>
      <vt:lpstr>Robot kolejkowy EWA-1</vt:lpstr>
      <vt:lpstr>Czy nam to szybko grozi?</vt:lpstr>
      <vt:lpstr>Sophia – empathetic robot?</vt:lpstr>
      <vt:lpstr>asimo</vt:lpstr>
      <vt:lpstr>Slajd 8</vt:lpstr>
      <vt:lpstr>bot vs bot</vt:lpstr>
      <vt:lpstr>no human?</vt:lpstr>
      <vt:lpstr>Zagadnienia AI wg prof. Ducha</vt:lpstr>
      <vt:lpstr>Slajd 12</vt:lpstr>
      <vt:lpstr>Industry 4.0 ― wizja przyszłości przemysłu</vt:lpstr>
      <vt:lpstr>Industry 4.0</vt:lpstr>
      <vt:lpstr>Industry 4.0 </vt:lpstr>
      <vt:lpstr>systemy cyberfizyczne</vt:lpstr>
      <vt:lpstr>kariera</vt:lpstr>
      <vt:lpstr>Slajd 18</vt:lpstr>
      <vt:lpstr>Slajd 19</vt:lpstr>
      <vt:lpstr>Slajd 20</vt:lpstr>
      <vt:lpstr>eksploracja danych / uczenie maszynowe data science / computational intelligence</vt:lpstr>
      <vt:lpstr>eksploracja danych</vt:lpstr>
      <vt:lpstr>Slajd 23</vt:lpstr>
      <vt:lpstr>Slajd 24</vt:lpstr>
      <vt:lpstr>Knowledge Discovery from Data(KDD) </vt:lpstr>
      <vt:lpstr>Slajd 26</vt:lpstr>
      <vt:lpstr>data science…</vt:lpstr>
      <vt:lpstr>„data scientist”  – mistrz danych?</vt:lpstr>
      <vt:lpstr>Przykładowe algorytmy z zakresu Data Mining</vt:lpstr>
      <vt:lpstr>Slajd 30</vt:lpstr>
      <vt:lpstr>Slajd 31</vt:lpstr>
      <vt:lpstr>Slajd 32</vt:lpstr>
      <vt:lpstr>Działanie sieci wielowarstwowej</vt:lpstr>
      <vt:lpstr>Slajd 34</vt:lpstr>
      <vt:lpstr>Slajd 35</vt:lpstr>
      <vt:lpstr>Slajd 36</vt:lpstr>
      <vt:lpstr>Slajd 37</vt:lpstr>
      <vt:lpstr>Slajd 38</vt:lpstr>
      <vt:lpstr>Slajd 39</vt:lpstr>
      <vt:lpstr>Big Data</vt:lpstr>
      <vt:lpstr>Big Data</vt:lpstr>
      <vt:lpstr>Gdzie stosujemy inteligentną analizę danych?</vt:lpstr>
      <vt:lpstr>Slajd 43</vt:lpstr>
      <vt:lpstr>Slajd 44</vt:lpstr>
      <vt:lpstr>stosowane w badaniach metody i narzędzia</vt:lpstr>
      <vt:lpstr>zakres badań (1)</vt:lpstr>
      <vt:lpstr>zakres badań (2)</vt:lpstr>
      <vt:lpstr>Slajd 48</vt:lpstr>
      <vt:lpstr>R vs. Python</vt:lpstr>
      <vt:lpstr>R vs. Python</vt:lpstr>
      <vt:lpstr>Slajd 51</vt:lpstr>
      <vt:lpstr>Slajd 52</vt:lpstr>
      <vt:lpstr>Slajd 53</vt:lpstr>
      <vt:lpstr>Slajd 54</vt:lpstr>
      <vt:lpstr>Slajd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Krzysztof Regulski</dc:creator>
  <cp:lastModifiedBy>regulski</cp:lastModifiedBy>
  <cp:revision>63</cp:revision>
  <dcterms:modified xsi:type="dcterms:W3CDTF">2020-03-11T08:15:23Z</dcterms:modified>
</cp:coreProperties>
</file>