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829" r:id="rId2"/>
    <p:sldMasterId id="2147483699" r:id="rId3"/>
    <p:sldMasterId id="2147483649" r:id="rId4"/>
    <p:sldMasterId id="2147483650" r:id="rId5"/>
    <p:sldMasterId id="2147483651" r:id="rId6"/>
  </p:sldMasterIdLst>
  <p:notesMasterIdLst>
    <p:notesMasterId r:id="rId64"/>
  </p:notesMasterIdLst>
  <p:sldIdLst>
    <p:sldId id="256" r:id="rId7"/>
    <p:sldId id="257" r:id="rId8"/>
    <p:sldId id="343" r:id="rId9"/>
    <p:sldId id="344" r:id="rId10"/>
    <p:sldId id="349" r:id="rId11"/>
    <p:sldId id="346" r:id="rId12"/>
    <p:sldId id="352" r:id="rId13"/>
    <p:sldId id="351" r:id="rId14"/>
    <p:sldId id="353" r:id="rId15"/>
    <p:sldId id="347" r:id="rId16"/>
    <p:sldId id="348" r:id="rId17"/>
    <p:sldId id="354" r:id="rId18"/>
    <p:sldId id="355" r:id="rId19"/>
    <p:sldId id="356" r:id="rId20"/>
    <p:sldId id="357" r:id="rId21"/>
    <p:sldId id="358" r:id="rId22"/>
    <p:sldId id="359" r:id="rId23"/>
    <p:sldId id="360" r:id="rId24"/>
    <p:sldId id="361" r:id="rId25"/>
    <p:sldId id="386" r:id="rId26"/>
    <p:sldId id="387" r:id="rId27"/>
    <p:sldId id="388" r:id="rId28"/>
    <p:sldId id="385" r:id="rId29"/>
    <p:sldId id="368" r:id="rId30"/>
    <p:sldId id="369" r:id="rId31"/>
    <p:sldId id="371" r:id="rId32"/>
    <p:sldId id="370" r:id="rId33"/>
    <p:sldId id="366" r:id="rId34"/>
    <p:sldId id="375" r:id="rId35"/>
    <p:sldId id="389" r:id="rId36"/>
    <p:sldId id="390" r:id="rId37"/>
    <p:sldId id="391" r:id="rId38"/>
    <p:sldId id="408" r:id="rId39"/>
    <p:sldId id="409" r:id="rId40"/>
    <p:sldId id="410" r:id="rId41"/>
    <p:sldId id="411" r:id="rId42"/>
    <p:sldId id="412" r:id="rId43"/>
    <p:sldId id="413" r:id="rId44"/>
    <p:sldId id="414" r:id="rId45"/>
    <p:sldId id="392" r:id="rId46"/>
    <p:sldId id="393" r:id="rId47"/>
    <p:sldId id="415" r:id="rId48"/>
    <p:sldId id="416" r:id="rId49"/>
    <p:sldId id="394" r:id="rId50"/>
    <p:sldId id="395" r:id="rId51"/>
    <p:sldId id="396" r:id="rId52"/>
    <p:sldId id="425" r:id="rId53"/>
    <p:sldId id="426" r:id="rId54"/>
    <p:sldId id="427" r:id="rId55"/>
    <p:sldId id="428" r:id="rId56"/>
    <p:sldId id="429" r:id="rId57"/>
    <p:sldId id="430" r:id="rId58"/>
    <p:sldId id="438" r:id="rId59"/>
    <p:sldId id="439" r:id="rId60"/>
    <p:sldId id="404" r:id="rId61"/>
    <p:sldId id="405" r:id="rId62"/>
    <p:sldId id="406" r:id="rId63"/>
  </p:sldIdLst>
  <p:sldSz cx="9144000" cy="6858000" type="screen4x3"/>
  <p:notesSz cx="7099300" cy="10234613"/>
  <p:defaultTextStyle>
    <a:defPPr>
      <a:defRPr lang="en-GB"/>
    </a:defPPr>
    <a:lvl1pPr algn="l" defTabSz="449263" rtl="0" fontAlgn="base">
      <a:spcBef>
        <a:spcPct val="0"/>
      </a:spcBef>
      <a:spcAft>
        <a:spcPct val="0"/>
      </a:spcAft>
      <a:buClr>
        <a:srgbClr val="000000"/>
      </a:buClr>
      <a:buSzPct val="100000"/>
      <a:buFont typeface="Times New Roman" pitchFamily="18" charset="0"/>
      <a:defRPr sz="2800" kern="1200">
        <a:solidFill>
          <a:schemeClr val="bg1"/>
        </a:solidFill>
        <a:latin typeface="Arial" charset="0"/>
        <a:ea typeface="Microsoft YaHei" pitchFamily="34" charset="-122"/>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sz="2800" kern="1200">
        <a:solidFill>
          <a:schemeClr val="bg1"/>
        </a:solidFill>
        <a:latin typeface="Arial" charset="0"/>
        <a:ea typeface="Microsoft YaHei" pitchFamily="34" charset="-122"/>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sz="2800" kern="1200">
        <a:solidFill>
          <a:schemeClr val="bg1"/>
        </a:solidFill>
        <a:latin typeface="Arial" charset="0"/>
        <a:ea typeface="Microsoft YaHei" pitchFamily="34" charset="-122"/>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sz="2800" kern="1200">
        <a:solidFill>
          <a:schemeClr val="bg1"/>
        </a:solidFill>
        <a:latin typeface="Arial" charset="0"/>
        <a:ea typeface="Microsoft YaHei" pitchFamily="34" charset="-122"/>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sz="2800" kern="1200">
        <a:solidFill>
          <a:schemeClr val="bg1"/>
        </a:solidFill>
        <a:latin typeface="Arial" charset="0"/>
        <a:ea typeface="Microsoft YaHei" pitchFamily="34" charset="-122"/>
        <a:cs typeface="+mn-cs"/>
      </a:defRPr>
    </a:lvl5pPr>
    <a:lvl6pPr marL="2286000" algn="l" defTabSz="914400" rtl="0" eaLnBrk="1" latinLnBrk="0" hangingPunct="1">
      <a:defRPr sz="2800" kern="1200">
        <a:solidFill>
          <a:schemeClr val="bg1"/>
        </a:solidFill>
        <a:latin typeface="Arial" charset="0"/>
        <a:ea typeface="Microsoft YaHei" pitchFamily="34" charset="-122"/>
        <a:cs typeface="+mn-cs"/>
      </a:defRPr>
    </a:lvl6pPr>
    <a:lvl7pPr marL="2743200" algn="l" defTabSz="914400" rtl="0" eaLnBrk="1" latinLnBrk="0" hangingPunct="1">
      <a:defRPr sz="2800" kern="1200">
        <a:solidFill>
          <a:schemeClr val="bg1"/>
        </a:solidFill>
        <a:latin typeface="Arial" charset="0"/>
        <a:ea typeface="Microsoft YaHei" pitchFamily="34" charset="-122"/>
        <a:cs typeface="+mn-cs"/>
      </a:defRPr>
    </a:lvl7pPr>
    <a:lvl8pPr marL="3200400" algn="l" defTabSz="914400" rtl="0" eaLnBrk="1" latinLnBrk="0" hangingPunct="1">
      <a:defRPr sz="2800" kern="1200">
        <a:solidFill>
          <a:schemeClr val="bg1"/>
        </a:solidFill>
        <a:latin typeface="Arial" charset="0"/>
        <a:ea typeface="Microsoft YaHei" pitchFamily="34" charset="-122"/>
        <a:cs typeface="+mn-cs"/>
      </a:defRPr>
    </a:lvl8pPr>
    <a:lvl9pPr marL="3657600" algn="l" defTabSz="914400" rtl="0" eaLnBrk="1" latinLnBrk="0" hangingPunct="1">
      <a:defRPr sz="2800" kern="1200">
        <a:solidFill>
          <a:schemeClr val="bg1"/>
        </a:solidFill>
        <a:latin typeface="Arial" charset="0"/>
        <a:ea typeface="Microsoft YaHei"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386" y="-18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theme" Target="theme/theme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2FB79F-8C7D-4669-B8BB-B1A21281306E}" type="doc">
      <dgm:prSet loTypeId="urn:microsoft.com/office/officeart/2005/8/layout/venn1" loCatId="relationship" qsTypeId="urn:microsoft.com/office/officeart/2005/8/quickstyle/simple1" qsCatId="simple" csTypeId="urn:microsoft.com/office/officeart/2005/8/colors/accent1_2" csCatId="accent1" phldr="1"/>
      <dgm:spPr/>
    </dgm:pt>
    <dgm:pt modelId="{4652EBFE-487E-4519-977D-3C7122DF3DD6}">
      <dgm:prSet phldrT="[Tekst]"/>
      <dgm:spPr/>
      <dgm:t>
        <a:bodyPr/>
        <a:lstStyle/>
        <a:p>
          <a:r>
            <a:rPr lang="pl-PL" dirty="0" smtClean="0"/>
            <a:t>A</a:t>
          </a:r>
          <a:endParaRPr lang="pl-PL" dirty="0"/>
        </a:p>
      </dgm:t>
    </dgm:pt>
    <dgm:pt modelId="{13040CE5-3F7A-4AFA-9578-6B4E0042898A}" type="parTrans" cxnId="{F706965E-4B05-4260-AE93-CBA2B7570B5A}">
      <dgm:prSet/>
      <dgm:spPr/>
      <dgm:t>
        <a:bodyPr/>
        <a:lstStyle/>
        <a:p>
          <a:endParaRPr lang="pl-PL"/>
        </a:p>
      </dgm:t>
    </dgm:pt>
    <dgm:pt modelId="{AFA9275A-3CA7-4394-85F8-D9CDD6763E78}" type="sibTrans" cxnId="{F706965E-4B05-4260-AE93-CBA2B7570B5A}">
      <dgm:prSet/>
      <dgm:spPr/>
      <dgm:t>
        <a:bodyPr/>
        <a:lstStyle/>
        <a:p>
          <a:endParaRPr lang="pl-PL"/>
        </a:p>
      </dgm:t>
    </dgm:pt>
    <dgm:pt modelId="{C16FB5B0-BCF6-4330-9282-2642B2D16602}">
      <dgm:prSet phldrT="[Tekst]"/>
      <dgm:spPr/>
      <dgm:t>
        <a:bodyPr/>
        <a:lstStyle/>
        <a:p>
          <a:r>
            <a:rPr lang="pl-PL" dirty="0" smtClean="0"/>
            <a:t>B</a:t>
          </a:r>
          <a:endParaRPr lang="pl-PL" dirty="0"/>
        </a:p>
      </dgm:t>
    </dgm:pt>
    <dgm:pt modelId="{59EF03AE-584B-4920-ACB2-EF623DC0E7D0}" type="parTrans" cxnId="{7805777C-4B9B-4389-938C-A219D1F00E70}">
      <dgm:prSet/>
      <dgm:spPr/>
      <dgm:t>
        <a:bodyPr/>
        <a:lstStyle/>
        <a:p>
          <a:endParaRPr lang="pl-PL"/>
        </a:p>
      </dgm:t>
    </dgm:pt>
    <dgm:pt modelId="{5D70C888-E2E4-49E7-A8E3-8FE29B353082}" type="sibTrans" cxnId="{7805777C-4B9B-4389-938C-A219D1F00E70}">
      <dgm:prSet/>
      <dgm:spPr/>
      <dgm:t>
        <a:bodyPr/>
        <a:lstStyle/>
        <a:p>
          <a:endParaRPr lang="pl-PL"/>
        </a:p>
      </dgm:t>
    </dgm:pt>
    <dgm:pt modelId="{D3BEDAA9-6AF4-4592-80EF-6BD2F063168D}" type="pres">
      <dgm:prSet presAssocID="{DF2FB79F-8C7D-4669-B8BB-B1A21281306E}" presName="compositeShape" presStyleCnt="0">
        <dgm:presLayoutVars>
          <dgm:chMax val="7"/>
          <dgm:dir/>
          <dgm:resizeHandles val="exact"/>
        </dgm:presLayoutVars>
      </dgm:prSet>
      <dgm:spPr/>
    </dgm:pt>
    <dgm:pt modelId="{DB571950-A066-4BC4-AE62-8E8A5238F82F}" type="pres">
      <dgm:prSet presAssocID="{4652EBFE-487E-4519-977D-3C7122DF3DD6}" presName="circ1" presStyleLbl="vennNode1" presStyleIdx="0" presStyleCnt="2" custScaleX="155735" custScaleY="100547"/>
      <dgm:spPr/>
      <dgm:t>
        <a:bodyPr/>
        <a:lstStyle/>
        <a:p>
          <a:endParaRPr lang="pl-PL"/>
        </a:p>
      </dgm:t>
    </dgm:pt>
    <dgm:pt modelId="{3A9B5743-DB4C-4F1B-842B-42DE18340E3B}" type="pres">
      <dgm:prSet presAssocID="{4652EBFE-487E-4519-977D-3C7122DF3DD6}" presName="circ1Tx" presStyleLbl="revTx" presStyleIdx="0" presStyleCnt="0">
        <dgm:presLayoutVars>
          <dgm:chMax val="0"/>
          <dgm:chPref val="0"/>
          <dgm:bulletEnabled val="1"/>
        </dgm:presLayoutVars>
      </dgm:prSet>
      <dgm:spPr/>
      <dgm:t>
        <a:bodyPr/>
        <a:lstStyle/>
        <a:p>
          <a:endParaRPr lang="pl-PL"/>
        </a:p>
      </dgm:t>
    </dgm:pt>
    <dgm:pt modelId="{D47CBC9F-E856-4832-9BB8-5A9E250D6CE5}" type="pres">
      <dgm:prSet presAssocID="{C16FB5B0-BCF6-4330-9282-2642B2D16602}" presName="circ2" presStyleLbl="vennNode1" presStyleIdx="1" presStyleCnt="2" custScaleX="149160" custScaleY="88213" custLinFactNeighborX="28540" custLinFactNeighborY="980"/>
      <dgm:spPr/>
      <dgm:t>
        <a:bodyPr/>
        <a:lstStyle/>
        <a:p>
          <a:endParaRPr lang="pl-PL"/>
        </a:p>
      </dgm:t>
    </dgm:pt>
    <dgm:pt modelId="{FA004CB8-6B4E-4C4A-A829-474F43AC9384}" type="pres">
      <dgm:prSet presAssocID="{C16FB5B0-BCF6-4330-9282-2642B2D16602}" presName="circ2Tx" presStyleLbl="revTx" presStyleIdx="0" presStyleCnt="0">
        <dgm:presLayoutVars>
          <dgm:chMax val="0"/>
          <dgm:chPref val="0"/>
          <dgm:bulletEnabled val="1"/>
        </dgm:presLayoutVars>
      </dgm:prSet>
      <dgm:spPr/>
      <dgm:t>
        <a:bodyPr/>
        <a:lstStyle/>
        <a:p>
          <a:endParaRPr lang="pl-PL"/>
        </a:p>
      </dgm:t>
    </dgm:pt>
  </dgm:ptLst>
  <dgm:cxnLst>
    <dgm:cxn modelId="{F706965E-4B05-4260-AE93-CBA2B7570B5A}" srcId="{DF2FB79F-8C7D-4669-B8BB-B1A21281306E}" destId="{4652EBFE-487E-4519-977D-3C7122DF3DD6}" srcOrd="0" destOrd="0" parTransId="{13040CE5-3F7A-4AFA-9578-6B4E0042898A}" sibTransId="{AFA9275A-3CA7-4394-85F8-D9CDD6763E78}"/>
    <dgm:cxn modelId="{1E478CD6-E384-42B9-BBF0-CD045501D3F4}" type="presOf" srcId="{C16FB5B0-BCF6-4330-9282-2642B2D16602}" destId="{FA004CB8-6B4E-4C4A-A829-474F43AC9384}" srcOrd="1" destOrd="0" presId="urn:microsoft.com/office/officeart/2005/8/layout/venn1"/>
    <dgm:cxn modelId="{7805777C-4B9B-4389-938C-A219D1F00E70}" srcId="{DF2FB79F-8C7D-4669-B8BB-B1A21281306E}" destId="{C16FB5B0-BCF6-4330-9282-2642B2D16602}" srcOrd="1" destOrd="0" parTransId="{59EF03AE-584B-4920-ACB2-EF623DC0E7D0}" sibTransId="{5D70C888-E2E4-49E7-A8E3-8FE29B353082}"/>
    <dgm:cxn modelId="{C79ABC5E-A7E7-470E-9FA2-A661857F7676}" type="presOf" srcId="{4652EBFE-487E-4519-977D-3C7122DF3DD6}" destId="{DB571950-A066-4BC4-AE62-8E8A5238F82F}" srcOrd="0" destOrd="0" presId="urn:microsoft.com/office/officeart/2005/8/layout/venn1"/>
    <dgm:cxn modelId="{329519B4-1361-4BEE-B6AA-F00DD52419BD}" type="presOf" srcId="{4652EBFE-487E-4519-977D-3C7122DF3DD6}" destId="{3A9B5743-DB4C-4F1B-842B-42DE18340E3B}" srcOrd="1" destOrd="0" presId="urn:microsoft.com/office/officeart/2005/8/layout/venn1"/>
    <dgm:cxn modelId="{D181B353-CDBE-4FDC-94E6-FCC780A83D6E}" type="presOf" srcId="{C16FB5B0-BCF6-4330-9282-2642B2D16602}" destId="{D47CBC9F-E856-4832-9BB8-5A9E250D6CE5}" srcOrd="0" destOrd="0" presId="urn:microsoft.com/office/officeart/2005/8/layout/venn1"/>
    <dgm:cxn modelId="{8EC768F0-6294-41D1-9DD9-68832167DE2A}" type="presOf" srcId="{DF2FB79F-8C7D-4669-B8BB-B1A21281306E}" destId="{D3BEDAA9-6AF4-4592-80EF-6BD2F063168D}" srcOrd="0" destOrd="0" presId="urn:microsoft.com/office/officeart/2005/8/layout/venn1"/>
    <dgm:cxn modelId="{AEEDDF28-2AED-4704-8AF6-DF2CAF34DB76}" type="presParOf" srcId="{D3BEDAA9-6AF4-4592-80EF-6BD2F063168D}" destId="{DB571950-A066-4BC4-AE62-8E8A5238F82F}" srcOrd="0" destOrd="0" presId="urn:microsoft.com/office/officeart/2005/8/layout/venn1"/>
    <dgm:cxn modelId="{D0145620-FFC9-48B6-AFBA-556E53169576}" type="presParOf" srcId="{D3BEDAA9-6AF4-4592-80EF-6BD2F063168D}" destId="{3A9B5743-DB4C-4F1B-842B-42DE18340E3B}" srcOrd="1" destOrd="0" presId="urn:microsoft.com/office/officeart/2005/8/layout/venn1"/>
    <dgm:cxn modelId="{99E130C3-4EBD-47D8-A13A-9486F69DBBC0}" type="presParOf" srcId="{D3BEDAA9-6AF4-4592-80EF-6BD2F063168D}" destId="{D47CBC9F-E856-4832-9BB8-5A9E250D6CE5}" srcOrd="2" destOrd="0" presId="urn:microsoft.com/office/officeart/2005/8/layout/venn1"/>
    <dgm:cxn modelId="{0936287E-A373-4C39-930B-FDEA1114A631}" type="presParOf" srcId="{D3BEDAA9-6AF4-4592-80EF-6BD2F063168D}" destId="{FA004CB8-6B4E-4C4A-A829-474F43AC9384}" srcOrd="3"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71950-A066-4BC4-AE62-8E8A5238F82F}">
      <dsp:nvSpPr>
        <dsp:cNvPr id="0" name=""/>
        <dsp:cNvSpPr/>
      </dsp:nvSpPr>
      <dsp:spPr>
        <a:xfrm>
          <a:off x="170367" y="0"/>
          <a:ext cx="1904147" cy="122937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755900">
            <a:lnSpc>
              <a:spcPct val="90000"/>
            </a:lnSpc>
            <a:spcBef>
              <a:spcPct val="0"/>
            </a:spcBef>
            <a:spcAft>
              <a:spcPct val="35000"/>
            </a:spcAft>
          </a:pPr>
          <a:r>
            <a:rPr lang="pl-PL" sz="6200" kern="1200" dirty="0" smtClean="0"/>
            <a:t>A</a:t>
          </a:r>
          <a:endParaRPr lang="pl-PL" sz="6200" kern="1200" dirty="0"/>
        </a:p>
      </dsp:txBody>
      <dsp:txXfrm>
        <a:off x="436262" y="144969"/>
        <a:ext cx="1097886" cy="939433"/>
      </dsp:txXfrm>
    </dsp:sp>
    <dsp:sp modelId="{D47CBC9F-E856-4832-9BB8-5A9E250D6CE5}">
      <dsp:nvSpPr>
        <dsp:cNvPr id="0" name=""/>
        <dsp:cNvSpPr/>
      </dsp:nvSpPr>
      <dsp:spPr>
        <a:xfrm>
          <a:off x="1262145" y="87385"/>
          <a:ext cx="1823755" cy="107856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755900">
            <a:lnSpc>
              <a:spcPct val="90000"/>
            </a:lnSpc>
            <a:spcBef>
              <a:spcPct val="0"/>
            </a:spcBef>
            <a:spcAft>
              <a:spcPct val="35000"/>
            </a:spcAft>
          </a:pPr>
          <a:r>
            <a:rPr lang="pl-PL" sz="6200" kern="1200" dirty="0" smtClean="0"/>
            <a:t>B</a:t>
          </a:r>
          <a:endParaRPr lang="pl-PL" sz="6200" kern="1200" dirty="0"/>
        </a:p>
      </dsp:txBody>
      <dsp:txXfrm>
        <a:off x="1779697" y="214571"/>
        <a:ext cx="1051534" cy="82419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emf"/><Relationship Id="rId1" Type="http://schemas.openxmlformats.org/officeDocument/2006/relationships/image" Target="../media/image2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image" Target="../media/image5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AutoShape 1"/>
          <p:cNvSpPr>
            <a:spLocks noChangeArrowheads="1"/>
          </p:cNvSpPr>
          <p:nvPr/>
        </p:nvSpPr>
        <p:spPr bwMode="auto">
          <a:xfrm>
            <a:off x="0" y="0"/>
            <a:ext cx="7099300" cy="10234613"/>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
        <p:nvSpPr>
          <p:cNvPr id="71683" name="AutoShape 2"/>
          <p:cNvSpPr>
            <a:spLocks noChangeArrowheads="1"/>
          </p:cNvSpPr>
          <p:nvPr/>
        </p:nvSpPr>
        <p:spPr bwMode="auto">
          <a:xfrm>
            <a:off x="0" y="0"/>
            <a:ext cx="7099300" cy="1023461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
        <p:nvSpPr>
          <p:cNvPr id="71684" name="AutoShape 3"/>
          <p:cNvSpPr>
            <a:spLocks noChangeArrowheads="1"/>
          </p:cNvSpPr>
          <p:nvPr/>
        </p:nvSpPr>
        <p:spPr bwMode="auto">
          <a:xfrm>
            <a:off x="0" y="0"/>
            <a:ext cx="7099300" cy="1023461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
        <p:nvSpPr>
          <p:cNvPr id="71685" name="AutoShape 4"/>
          <p:cNvSpPr>
            <a:spLocks noChangeArrowheads="1"/>
          </p:cNvSpPr>
          <p:nvPr/>
        </p:nvSpPr>
        <p:spPr bwMode="auto">
          <a:xfrm>
            <a:off x="0" y="0"/>
            <a:ext cx="7099300" cy="1023461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
        <p:nvSpPr>
          <p:cNvPr id="71686" name="AutoShape 5"/>
          <p:cNvSpPr>
            <a:spLocks noChangeArrowheads="1"/>
          </p:cNvSpPr>
          <p:nvPr/>
        </p:nvSpPr>
        <p:spPr bwMode="auto">
          <a:xfrm>
            <a:off x="0" y="0"/>
            <a:ext cx="7099300" cy="1023461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
        <p:nvSpPr>
          <p:cNvPr id="71687" name="AutoShape 6"/>
          <p:cNvSpPr>
            <a:spLocks noChangeArrowheads="1"/>
          </p:cNvSpPr>
          <p:nvPr/>
        </p:nvSpPr>
        <p:spPr bwMode="auto">
          <a:xfrm>
            <a:off x="0" y="0"/>
            <a:ext cx="7099300" cy="1023461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
        <p:nvSpPr>
          <p:cNvPr id="71688" name="AutoShape 7"/>
          <p:cNvSpPr>
            <a:spLocks noChangeArrowheads="1"/>
          </p:cNvSpPr>
          <p:nvPr/>
        </p:nvSpPr>
        <p:spPr bwMode="auto">
          <a:xfrm>
            <a:off x="0" y="0"/>
            <a:ext cx="7099300" cy="1023461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
        <p:nvSpPr>
          <p:cNvPr id="71689" name="Text Box 8"/>
          <p:cNvSpPr txBox="1">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
        <p:nvSpPr>
          <p:cNvPr id="71690" name="Text Box 9"/>
          <p:cNvSpPr txBox="1">
            <a:spLocks noChangeArrowheads="1"/>
          </p:cNvSpPr>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
        <p:nvSpPr>
          <p:cNvPr id="71691" name="Rectangle 10"/>
          <p:cNvSpPr>
            <a:spLocks noGrp="1" noRot="1" noChangeAspect="1" noChangeArrowheads="1"/>
          </p:cNvSpPr>
          <p:nvPr>
            <p:ph type="sldImg"/>
          </p:nvPr>
        </p:nvSpPr>
        <p:spPr bwMode="auto">
          <a:xfrm>
            <a:off x="993775" y="768350"/>
            <a:ext cx="5099050" cy="3824288"/>
          </a:xfrm>
          <a:prstGeom prst="rect">
            <a:avLst/>
          </a:prstGeom>
          <a:noFill/>
          <a:ln w="9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31" name="Rectangle 11"/>
          <p:cNvSpPr>
            <a:spLocks noGrp="1" noChangeArrowheads="1"/>
          </p:cNvSpPr>
          <p:nvPr>
            <p:ph type="body"/>
          </p:nvPr>
        </p:nvSpPr>
        <p:spPr bwMode="auto">
          <a:xfrm>
            <a:off x="709613" y="4860925"/>
            <a:ext cx="5668962" cy="459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488" tIns="50694" rIns="97488" bIns="50694" numCol="1" anchor="t" anchorCtr="0" compatLnSpc="1">
            <a:prstTxWarp prst="textNoShape">
              <a:avLst/>
            </a:prstTxWarp>
          </a:bodyPr>
          <a:lstStyle/>
          <a:p>
            <a:pPr lvl="0"/>
            <a:endParaRPr lang="pl-PL" altLang="pl-PL" noProof="0" smtClean="0"/>
          </a:p>
        </p:txBody>
      </p:sp>
      <p:sp>
        <p:nvSpPr>
          <p:cNvPr id="71693" name="Text Box 12"/>
          <p:cNvSpPr txBox="1">
            <a:spLocks noChangeArrowheads="1"/>
          </p:cNvSpPr>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
        <p:nvSpPr>
          <p:cNvPr id="5133" name="Rectangle 13"/>
          <p:cNvSpPr>
            <a:spLocks noGrp="1" noChangeArrowheads="1"/>
          </p:cNvSpPr>
          <p:nvPr>
            <p:ph type="sldNum"/>
          </p:nvPr>
        </p:nvSpPr>
        <p:spPr bwMode="auto">
          <a:xfrm>
            <a:off x="4021138" y="9721850"/>
            <a:ext cx="3065462"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488" tIns="50694" rIns="97488" bIns="50694" numCol="1" anchor="b" anchorCtr="0" compatLnSpc="1">
            <a:prstTxWarp prst="textNoShape">
              <a:avLst/>
            </a:prstTxWarp>
          </a:bodyPr>
          <a:lstStyle>
            <a:lvl1pPr algn="r">
              <a:buClrTx/>
              <a:buFontTx/>
              <a:buNone/>
              <a:tabLst>
                <a:tab pos="0" algn="l"/>
                <a:tab pos="484922" algn="l"/>
                <a:tab pos="971563" algn="l"/>
                <a:tab pos="1458204" algn="l"/>
                <a:tab pos="1944846" algn="l"/>
                <a:tab pos="2431486" algn="l"/>
                <a:tab pos="2918128" algn="l"/>
                <a:tab pos="3404768" algn="l"/>
                <a:tab pos="3891410" algn="l"/>
                <a:tab pos="4378051" algn="l"/>
                <a:tab pos="4864692" algn="l"/>
                <a:tab pos="5351333" algn="l"/>
                <a:tab pos="5837975" algn="l"/>
                <a:tab pos="6324615" algn="l"/>
                <a:tab pos="6811257" algn="l"/>
                <a:tab pos="7297898" algn="l"/>
                <a:tab pos="7784539" algn="l"/>
                <a:tab pos="8271180" algn="l"/>
                <a:tab pos="8757821" algn="l"/>
                <a:tab pos="9244462" algn="l"/>
                <a:tab pos="9731104" algn="l"/>
              </a:tabLst>
              <a:defRPr sz="1300">
                <a:solidFill>
                  <a:srgbClr val="000000"/>
                </a:solidFill>
                <a:ea typeface="Microsoft YaHei" charset="-122"/>
                <a:cs typeface="Segoe UI" charset="0"/>
              </a:defRPr>
            </a:lvl1pPr>
          </a:lstStyle>
          <a:p>
            <a:pPr>
              <a:defRPr/>
            </a:pPr>
            <a:fld id="{9C716825-CE1F-416F-8B4D-A2006CAAA6F6}" type="slidenum">
              <a:rPr lang="pl-PL" altLang="pl-PL"/>
              <a:pPr>
                <a:defRPr/>
              </a:pPr>
              <a:t>‹#›</a:t>
            </a:fld>
            <a:endParaRPr lang="pl-PL" altLang="pl-PL"/>
          </a:p>
        </p:txBody>
      </p:sp>
    </p:spTree>
    <p:extLst>
      <p:ext uri="{BB962C8B-B14F-4D97-AF65-F5344CB8AC3E}">
        <p14:creationId xmlns:p14="http://schemas.microsoft.com/office/powerpoint/2010/main" val="357938425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A9E9B0E1-5602-49EF-9FB5-EDFBF38BC56F}" type="slidenum">
              <a:rPr lang="pl-PL" altLang="pl-PL" sz="1300" smtClean="0">
                <a:latin typeface="Arial" charset="0"/>
                <a:ea typeface="Microsoft YaHei" pitchFamily="34" charset="-122"/>
                <a:cs typeface="Segoe UI" pitchFamily="34" charset="0"/>
              </a:rPr>
              <a:pPr eaLnBrk="1" hangingPunct="1">
                <a:spcBef>
                  <a:spcPct val="0"/>
                </a:spcBef>
              </a:pPr>
              <a:t>1</a:t>
            </a:fld>
            <a:endParaRPr lang="pl-PL" altLang="pl-PL" sz="1300" smtClean="0">
              <a:latin typeface="Arial" charset="0"/>
              <a:ea typeface="Microsoft YaHei" pitchFamily="34" charset="-122"/>
              <a:cs typeface="Segoe UI" pitchFamily="34" charset="0"/>
            </a:endParaRPr>
          </a:p>
        </p:txBody>
      </p:sp>
      <p:sp>
        <p:nvSpPr>
          <p:cNvPr id="7270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7488" tIns="50694" rIns="97488" bIns="50694"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defRPr>
            </a:lvl9pPr>
          </a:lstStyle>
          <a:p>
            <a:pPr algn="r" eaLnBrk="1" hangingPunct="1">
              <a:spcBef>
                <a:spcPct val="0"/>
              </a:spcBef>
              <a:buClrTx/>
              <a:buFontTx/>
              <a:buNone/>
            </a:pPr>
            <a:fld id="{2C704DF3-AE98-4F2F-A860-F8A574967C6D}" type="slidenum">
              <a:rPr lang="pl-PL" altLang="pl-PL">
                <a:latin typeface="Arial" charset="0"/>
              </a:rPr>
              <a:pPr algn="r" eaLnBrk="1" hangingPunct="1">
                <a:spcBef>
                  <a:spcPct val="0"/>
                </a:spcBef>
                <a:buClrTx/>
                <a:buFontTx/>
                <a:buNone/>
              </a:pPr>
              <a:t>1</a:t>
            </a:fld>
            <a:endParaRPr lang="pl-PL" altLang="pl-PL">
              <a:latin typeface="Arial" charset="0"/>
            </a:endParaRPr>
          </a:p>
        </p:txBody>
      </p:sp>
      <p:sp>
        <p:nvSpPr>
          <p:cNvPr id="72708" name="Rectangle 2"/>
          <p:cNvSpPr>
            <a:spLocks noGrp="1" noRot="1" noChangeAspect="1" noChangeArrowheads="1" noTextEdit="1"/>
          </p:cNvSpPr>
          <p:nvPr>
            <p:ph type="sldImg"/>
          </p:nvPr>
        </p:nvSpPr>
        <p:spPr>
          <a:xfrm>
            <a:off x="992188" y="768350"/>
            <a:ext cx="5114925" cy="38369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9" name="Text Box 3"/>
          <p:cNvSpPr txBox="1">
            <a:spLocks noChangeArrowheads="1"/>
          </p:cNvSpPr>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BB08A94D-9BD4-4463-AD06-B68AB1DE939F}" type="slidenum">
              <a:rPr lang="pl-PL" altLang="pl-PL" sz="1300" smtClean="0">
                <a:latin typeface="Arial" charset="0"/>
                <a:ea typeface="Microsoft YaHei" pitchFamily="34" charset="-122"/>
                <a:cs typeface="Segoe UI" pitchFamily="34" charset="0"/>
              </a:rPr>
              <a:pPr eaLnBrk="1" hangingPunct="1">
                <a:spcBef>
                  <a:spcPct val="0"/>
                </a:spcBef>
              </a:pPr>
              <a:t>13</a:t>
            </a:fld>
            <a:endParaRPr lang="pl-PL" altLang="pl-PL" sz="1300" smtClean="0">
              <a:latin typeface="Arial" charset="0"/>
              <a:ea typeface="Microsoft YaHei" pitchFamily="34" charset="-122"/>
              <a:cs typeface="Segoe UI" pitchFamily="34" charset="0"/>
            </a:endParaRPr>
          </a:p>
        </p:txBody>
      </p:sp>
      <p:sp>
        <p:nvSpPr>
          <p:cNvPr id="81923" name="Rectangle 1"/>
          <p:cNvSpPr>
            <a:spLocks noGrp="1" noRot="1" noChangeAspect="1" noChangeArrowheads="1" noTextEdit="1"/>
          </p:cNvSpPr>
          <p:nvPr>
            <p:ph type="sldImg"/>
          </p:nvPr>
        </p:nvSpPr>
        <p:spPr>
          <a:xfrm>
            <a:off x="992188" y="768350"/>
            <a:ext cx="5106987" cy="38306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4" name="Text Box 2"/>
          <p:cNvSpPr txBox="1">
            <a:spLocks noChangeArrowheads="1"/>
          </p:cNvSpPr>
          <p:nvPr/>
        </p:nvSpPr>
        <p:spPr bwMode="auto">
          <a:xfrm>
            <a:off x="709613" y="4860925"/>
            <a:ext cx="5673725" cy="459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74663852-F7E9-4032-934D-F774BE662BDE}" type="slidenum">
              <a:rPr lang="pl-PL" altLang="pl-PL" sz="1300" smtClean="0">
                <a:latin typeface="Arial" charset="0"/>
                <a:ea typeface="Microsoft YaHei" pitchFamily="34" charset="-122"/>
                <a:cs typeface="Segoe UI" pitchFamily="34" charset="0"/>
              </a:rPr>
              <a:pPr eaLnBrk="1" hangingPunct="1">
                <a:spcBef>
                  <a:spcPct val="0"/>
                </a:spcBef>
              </a:pPr>
              <a:t>14</a:t>
            </a:fld>
            <a:endParaRPr lang="pl-PL" altLang="pl-PL" sz="1300" smtClean="0">
              <a:latin typeface="Arial" charset="0"/>
              <a:ea typeface="Microsoft YaHei" pitchFamily="34" charset="-122"/>
              <a:cs typeface="Segoe UI" pitchFamily="34" charset="0"/>
            </a:endParaRPr>
          </a:p>
        </p:txBody>
      </p:sp>
      <p:sp>
        <p:nvSpPr>
          <p:cNvPr id="82947" name="Rectangle 1"/>
          <p:cNvSpPr>
            <a:spLocks noGrp="1" noRot="1" noChangeAspect="1" noChangeArrowheads="1" noTextEdit="1"/>
          </p:cNvSpPr>
          <p:nvPr>
            <p:ph type="sldImg"/>
          </p:nvPr>
        </p:nvSpPr>
        <p:spPr>
          <a:xfrm>
            <a:off x="992188" y="768350"/>
            <a:ext cx="5106987" cy="38306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8" name="Text Box 2"/>
          <p:cNvSpPr txBox="1">
            <a:spLocks noChangeArrowheads="1"/>
          </p:cNvSpPr>
          <p:nvPr/>
        </p:nvSpPr>
        <p:spPr bwMode="auto">
          <a:xfrm>
            <a:off x="709613" y="4860925"/>
            <a:ext cx="5673725" cy="459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3E2CCF18-00BD-423F-A91C-CC34B0BAE4C1}" type="slidenum">
              <a:rPr lang="pl-PL" altLang="pl-PL" sz="1300" smtClean="0">
                <a:latin typeface="Arial" charset="0"/>
                <a:ea typeface="Microsoft YaHei" pitchFamily="34" charset="-122"/>
                <a:cs typeface="Segoe UI" pitchFamily="34" charset="0"/>
              </a:rPr>
              <a:pPr eaLnBrk="1" hangingPunct="1">
                <a:spcBef>
                  <a:spcPct val="0"/>
                </a:spcBef>
              </a:pPr>
              <a:t>15</a:t>
            </a:fld>
            <a:endParaRPr lang="pl-PL" altLang="pl-PL" sz="1300" smtClean="0">
              <a:latin typeface="Arial" charset="0"/>
              <a:ea typeface="Microsoft YaHei" pitchFamily="34" charset="-122"/>
              <a:cs typeface="Segoe UI" pitchFamily="34" charset="0"/>
            </a:endParaRPr>
          </a:p>
        </p:txBody>
      </p:sp>
      <p:sp>
        <p:nvSpPr>
          <p:cNvPr id="83971" name="Rectangle 1"/>
          <p:cNvSpPr>
            <a:spLocks noGrp="1" noRot="1" noChangeAspect="1" noChangeArrowheads="1" noTextEdit="1"/>
          </p:cNvSpPr>
          <p:nvPr>
            <p:ph type="sldImg"/>
          </p:nvPr>
        </p:nvSpPr>
        <p:spPr>
          <a:xfrm>
            <a:off x="992188" y="768350"/>
            <a:ext cx="5106987" cy="38306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972" name="Text Box 2"/>
          <p:cNvSpPr txBox="1">
            <a:spLocks noChangeArrowheads="1"/>
          </p:cNvSpPr>
          <p:nvPr/>
        </p:nvSpPr>
        <p:spPr bwMode="auto">
          <a:xfrm>
            <a:off x="709613" y="4860925"/>
            <a:ext cx="5673725" cy="459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4F2FC9AC-5928-4044-B3C3-CDC76A755CA3}" type="slidenum">
              <a:rPr lang="pl-PL" altLang="pl-PL" sz="1300" smtClean="0">
                <a:latin typeface="Arial" charset="0"/>
                <a:ea typeface="Microsoft YaHei" pitchFamily="34" charset="-122"/>
                <a:cs typeface="Segoe UI" pitchFamily="34" charset="0"/>
              </a:rPr>
              <a:pPr eaLnBrk="1" hangingPunct="1">
                <a:spcBef>
                  <a:spcPct val="0"/>
                </a:spcBef>
              </a:pPr>
              <a:t>16</a:t>
            </a:fld>
            <a:endParaRPr lang="pl-PL" altLang="pl-PL" sz="1300" smtClean="0">
              <a:latin typeface="Arial" charset="0"/>
              <a:ea typeface="Microsoft YaHei" pitchFamily="34" charset="-122"/>
              <a:cs typeface="Segoe UI" pitchFamily="34" charset="0"/>
            </a:endParaRPr>
          </a:p>
        </p:txBody>
      </p:sp>
      <p:sp>
        <p:nvSpPr>
          <p:cNvPr id="84995" name="Rectangle 1"/>
          <p:cNvSpPr>
            <a:spLocks noGrp="1" noRot="1" noChangeAspect="1" noChangeArrowheads="1" noTextEdit="1"/>
          </p:cNvSpPr>
          <p:nvPr>
            <p:ph type="sldImg"/>
          </p:nvPr>
        </p:nvSpPr>
        <p:spPr>
          <a:xfrm>
            <a:off x="992188" y="768350"/>
            <a:ext cx="5106987" cy="38306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6" name="Text Box 2"/>
          <p:cNvSpPr txBox="1">
            <a:spLocks noChangeArrowheads="1"/>
          </p:cNvSpPr>
          <p:nvPr/>
        </p:nvSpPr>
        <p:spPr bwMode="auto">
          <a:xfrm>
            <a:off x="709613" y="4860925"/>
            <a:ext cx="5673725" cy="459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E54B96CC-2906-4092-91EB-77096761A246}" type="slidenum">
              <a:rPr lang="pl-PL" altLang="pl-PL" sz="1300" smtClean="0">
                <a:latin typeface="Arial" charset="0"/>
                <a:ea typeface="Microsoft YaHei" pitchFamily="34" charset="-122"/>
                <a:cs typeface="Segoe UI" pitchFamily="34" charset="0"/>
              </a:rPr>
              <a:pPr eaLnBrk="1" hangingPunct="1">
                <a:spcBef>
                  <a:spcPct val="0"/>
                </a:spcBef>
              </a:pPr>
              <a:t>17</a:t>
            </a:fld>
            <a:endParaRPr lang="pl-PL" altLang="pl-PL" sz="1300" smtClean="0">
              <a:latin typeface="Arial" charset="0"/>
              <a:ea typeface="Microsoft YaHei" pitchFamily="34" charset="-122"/>
              <a:cs typeface="Segoe UI" pitchFamily="34" charset="0"/>
            </a:endParaRPr>
          </a:p>
        </p:txBody>
      </p:sp>
      <p:sp>
        <p:nvSpPr>
          <p:cNvPr id="86019" name="Rectangle 1"/>
          <p:cNvSpPr>
            <a:spLocks noGrp="1" noRot="1" noChangeAspect="1" noChangeArrowheads="1" noTextEdit="1"/>
          </p:cNvSpPr>
          <p:nvPr>
            <p:ph type="sldImg"/>
          </p:nvPr>
        </p:nvSpPr>
        <p:spPr>
          <a:xfrm>
            <a:off x="992188" y="768350"/>
            <a:ext cx="5106987" cy="38306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6020" name="Text Box 2"/>
          <p:cNvSpPr txBox="1">
            <a:spLocks noChangeArrowheads="1"/>
          </p:cNvSpPr>
          <p:nvPr/>
        </p:nvSpPr>
        <p:spPr bwMode="auto">
          <a:xfrm>
            <a:off x="709613" y="4860925"/>
            <a:ext cx="5673725" cy="459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BA58366F-27B3-4755-8CA6-3B2BEAB89EE8}" type="slidenum">
              <a:rPr lang="pl-PL" altLang="pl-PL" sz="1300" smtClean="0">
                <a:latin typeface="Arial" charset="0"/>
                <a:ea typeface="Microsoft YaHei" pitchFamily="34" charset="-122"/>
                <a:cs typeface="Segoe UI" pitchFamily="34" charset="0"/>
              </a:rPr>
              <a:pPr eaLnBrk="1" hangingPunct="1">
                <a:spcBef>
                  <a:spcPct val="0"/>
                </a:spcBef>
              </a:pPr>
              <a:t>18</a:t>
            </a:fld>
            <a:endParaRPr lang="pl-PL" altLang="pl-PL" sz="1300" smtClean="0">
              <a:latin typeface="Arial" charset="0"/>
              <a:ea typeface="Microsoft YaHei" pitchFamily="34" charset="-122"/>
              <a:cs typeface="Segoe UI" pitchFamily="34" charset="0"/>
            </a:endParaRPr>
          </a:p>
        </p:txBody>
      </p:sp>
      <p:sp>
        <p:nvSpPr>
          <p:cNvPr id="87043" name="Rectangle 1"/>
          <p:cNvSpPr>
            <a:spLocks noGrp="1" noRot="1" noChangeAspect="1" noChangeArrowheads="1" noTextEdit="1"/>
          </p:cNvSpPr>
          <p:nvPr>
            <p:ph type="sldImg"/>
          </p:nvPr>
        </p:nvSpPr>
        <p:spPr>
          <a:xfrm>
            <a:off x="992188" y="768350"/>
            <a:ext cx="5106987" cy="38306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4" name="Text Box 2"/>
          <p:cNvSpPr txBox="1">
            <a:spLocks noChangeArrowheads="1"/>
          </p:cNvSpPr>
          <p:nvPr/>
        </p:nvSpPr>
        <p:spPr bwMode="auto">
          <a:xfrm>
            <a:off x="709613" y="4860925"/>
            <a:ext cx="5673725" cy="459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F5A1B6B3-4174-40B0-A91C-6AB67A5BE930}" type="slidenum">
              <a:rPr lang="pl-PL" altLang="pl-PL" sz="1300" smtClean="0">
                <a:latin typeface="Arial" charset="0"/>
                <a:ea typeface="Microsoft YaHei" pitchFamily="34" charset="-122"/>
                <a:cs typeface="Segoe UI" pitchFamily="34" charset="0"/>
              </a:rPr>
              <a:pPr eaLnBrk="1" hangingPunct="1">
                <a:spcBef>
                  <a:spcPct val="0"/>
                </a:spcBef>
              </a:pPr>
              <a:t>19</a:t>
            </a:fld>
            <a:endParaRPr lang="pl-PL" altLang="pl-PL" sz="1300" smtClean="0">
              <a:latin typeface="Arial" charset="0"/>
              <a:ea typeface="Microsoft YaHei" pitchFamily="34" charset="-122"/>
              <a:cs typeface="Segoe UI" pitchFamily="34" charset="0"/>
            </a:endParaRPr>
          </a:p>
        </p:txBody>
      </p:sp>
      <p:sp>
        <p:nvSpPr>
          <p:cNvPr id="88067" name="Rectangle 1"/>
          <p:cNvSpPr>
            <a:spLocks noGrp="1" noRot="1" noChangeAspect="1" noChangeArrowheads="1" noTextEdit="1"/>
          </p:cNvSpPr>
          <p:nvPr>
            <p:ph type="sldImg"/>
          </p:nvPr>
        </p:nvSpPr>
        <p:spPr>
          <a:xfrm>
            <a:off x="992188" y="768350"/>
            <a:ext cx="5113337" cy="38354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8068" name="Text Box 2"/>
          <p:cNvSpPr txBox="1">
            <a:spLocks noChangeArrowheads="1"/>
          </p:cNvSpPr>
          <p:nvPr/>
        </p:nvSpPr>
        <p:spPr bwMode="auto">
          <a:xfrm>
            <a:off x="709613" y="4860925"/>
            <a:ext cx="5678487" cy="460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ABB970CD-8FAB-415F-AA6A-C052A45061AB}" type="slidenum">
              <a:rPr lang="pl-PL" altLang="pl-PL" sz="1300" smtClean="0">
                <a:latin typeface="Arial" charset="0"/>
                <a:ea typeface="Microsoft YaHei" pitchFamily="34" charset="-122"/>
                <a:cs typeface="Segoe UI" pitchFamily="34" charset="0"/>
              </a:rPr>
              <a:pPr eaLnBrk="1" hangingPunct="1">
                <a:spcBef>
                  <a:spcPct val="0"/>
                </a:spcBef>
              </a:pPr>
              <a:t>20</a:t>
            </a:fld>
            <a:endParaRPr lang="pl-PL" altLang="pl-PL" sz="1300" smtClean="0">
              <a:latin typeface="Arial" charset="0"/>
              <a:ea typeface="Microsoft YaHei" pitchFamily="34" charset="-122"/>
              <a:cs typeface="Segoe UI" pitchFamily="34" charset="0"/>
            </a:endParaRPr>
          </a:p>
        </p:txBody>
      </p:sp>
      <p:sp>
        <p:nvSpPr>
          <p:cNvPr id="89091" name="Rectangle 1"/>
          <p:cNvSpPr>
            <a:spLocks noGrp="1" noRot="1" noChangeAspect="1" noChangeArrowheads="1" noTextEdit="1"/>
          </p:cNvSpPr>
          <p:nvPr>
            <p:ph type="sldImg"/>
          </p:nvPr>
        </p:nvSpPr>
        <p:spPr>
          <a:xfrm>
            <a:off x="992188" y="768350"/>
            <a:ext cx="5113337" cy="38354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2" name="Text Box 2"/>
          <p:cNvSpPr txBox="1">
            <a:spLocks noChangeArrowheads="1"/>
          </p:cNvSpPr>
          <p:nvPr/>
        </p:nvSpPr>
        <p:spPr bwMode="auto">
          <a:xfrm>
            <a:off x="709613" y="4860925"/>
            <a:ext cx="5678487" cy="460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287D3974-59B0-4E8C-932C-8BA8AB39243E}" type="slidenum">
              <a:rPr lang="pl-PL" altLang="pl-PL" sz="1300" smtClean="0">
                <a:latin typeface="Arial" charset="0"/>
                <a:ea typeface="Microsoft YaHei" pitchFamily="34" charset="-122"/>
                <a:cs typeface="Segoe UI" pitchFamily="34" charset="0"/>
              </a:rPr>
              <a:pPr eaLnBrk="1" hangingPunct="1">
                <a:spcBef>
                  <a:spcPct val="0"/>
                </a:spcBef>
              </a:pPr>
              <a:t>21</a:t>
            </a:fld>
            <a:endParaRPr lang="pl-PL" altLang="pl-PL" sz="1300" smtClean="0">
              <a:latin typeface="Arial" charset="0"/>
              <a:ea typeface="Microsoft YaHei" pitchFamily="34" charset="-122"/>
              <a:cs typeface="Segoe UI" pitchFamily="34" charset="0"/>
            </a:endParaRPr>
          </a:p>
        </p:txBody>
      </p:sp>
      <p:sp>
        <p:nvSpPr>
          <p:cNvPr id="90115" name="Rectangle 1"/>
          <p:cNvSpPr>
            <a:spLocks noGrp="1" noRot="1" noChangeAspect="1" noChangeArrowheads="1" noTextEdit="1"/>
          </p:cNvSpPr>
          <p:nvPr>
            <p:ph type="sldImg"/>
          </p:nvPr>
        </p:nvSpPr>
        <p:spPr>
          <a:xfrm>
            <a:off x="992188" y="768350"/>
            <a:ext cx="5113337" cy="38354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6" name="Text Box 2"/>
          <p:cNvSpPr txBox="1">
            <a:spLocks noChangeArrowheads="1"/>
          </p:cNvSpPr>
          <p:nvPr/>
        </p:nvSpPr>
        <p:spPr bwMode="auto">
          <a:xfrm>
            <a:off x="709613" y="4860925"/>
            <a:ext cx="5678487" cy="460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AE0E9602-9611-419F-BA95-695AFDEF3384}" type="slidenum">
              <a:rPr lang="pl-PL" altLang="pl-PL" sz="1300" smtClean="0">
                <a:latin typeface="Arial" charset="0"/>
                <a:ea typeface="Microsoft YaHei" pitchFamily="34" charset="-122"/>
                <a:cs typeface="Segoe UI" pitchFamily="34" charset="0"/>
              </a:rPr>
              <a:pPr eaLnBrk="1" hangingPunct="1">
                <a:spcBef>
                  <a:spcPct val="0"/>
                </a:spcBef>
              </a:pPr>
              <a:t>22</a:t>
            </a:fld>
            <a:endParaRPr lang="pl-PL" altLang="pl-PL" sz="1300" smtClean="0">
              <a:latin typeface="Arial" charset="0"/>
              <a:ea typeface="Microsoft YaHei" pitchFamily="34" charset="-122"/>
              <a:cs typeface="Segoe UI" pitchFamily="34" charset="0"/>
            </a:endParaRPr>
          </a:p>
        </p:txBody>
      </p:sp>
      <p:sp>
        <p:nvSpPr>
          <p:cNvPr id="91139" name="Rectangle 1"/>
          <p:cNvSpPr>
            <a:spLocks noGrp="1" noRot="1" noChangeAspect="1" noChangeArrowheads="1" noTextEdit="1"/>
          </p:cNvSpPr>
          <p:nvPr>
            <p:ph type="sldImg"/>
          </p:nvPr>
        </p:nvSpPr>
        <p:spPr>
          <a:xfrm>
            <a:off x="992188" y="768350"/>
            <a:ext cx="5113337" cy="38354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40" name="Text Box 2"/>
          <p:cNvSpPr txBox="1">
            <a:spLocks noChangeArrowheads="1"/>
          </p:cNvSpPr>
          <p:nvPr/>
        </p:nvSpPr>
        <p:spPr bwMode="auto">
          <a:xfrm>
            <a:off x="709613" y="4860925"/>
            <a:ext cx="5678487" cy="460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F21BDC01-D231-4010-9940-78F60A1AE401}" type="slidenum">
              <a:rPr lang="pl-PL" altLang="pl-PL" sz="1300" smtClean="0">
                <a:latin typeface="Arial" charset="0"/>
                <a:ea typeface="Microsoft YaHei" pitchFamily="34" charset="-122"/>
                <a:cs typeface="Segoe UI" pitchFamily="34" charset="0"/>
              </a:rPr>
              <a:pPr eaLnBrk="1" hangingPunct="1">
                <a:spcBef>
                  <a:spcPct val="0"/>
                </a:spcBef>
              </a:pPr>
              <a:t>2</a:t>
            </a:fld>
            <a:endParaRPr lang="pl-PL" altLang="pl-PL" sz="1300" smtClean="0">
              <a:latin typeface="Arial" charset="0"/>
              <a:ea typeface="Microsoft YaHei" pitchFamily="34" charset="-122"/>
              <a:cs typeface="Segoe UI" pitchFamily="34" charset="0"/>
            </a:endParaRPr>
          </a:p>
        </p:txBody>
      </p:sp>
      <p:sp>
        <p:nvSpPr>
          <p:cNvPr id="73731" name="Rectangle 1"/>
          <p:cNvSpPr>
            <a:spLocks noGrp="1" noRot="1" noChangeAspect="1" noChangeArrowheads="1" noTextEdit="1"/>
          </p:cNvSpPr>
          <p:nvPr>
            <p:ph type="sldImg"/>
          </p:nvPr>
        </p:nvSpPr>
        <p:spPr>
          <a:xfrm>
            <a:off x="992188" y="768350"/>
            <a:ext cx="5113337" cy="38354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2" name="Text Box 2"/>
          <p:cNvSpPr txBox="1">
            <a:spLocks noChangeArrowheads="1"/>
          </p:cNvSpPr>
          <p:nvPr/>
        </p:nvSpPr>
        <p:spPr bwMode="auto">
          <a:xfrm>
            <a:off x="709613" y="4860925"/>
            <a:ext cx="5678487" cy="460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58096A98-6C91-4B89-9515-1A79866270D0}" type="slidenum">
              <a:rPr lang="pl-PL" altLang="pl-PL" sz="1300" smtClean="0">
                <a:latin typeface="Arial" charset="0"/>
                <a:ea typeface="Microsoft YaHei" pitchFamily="34" charset="-122"/>
                <a:cs typeface="Segoe UI" pitchFamily="34" charset="0"/>
              </a:rPr>
              <a:pPr eaLnBrk="1" hangingPunct="1">
                <a:spcBef>
                  <a:spcPct val="0"/>
                </a:spcBef>
              </a:pPr>
              <a:t>23</a:t>
            </a:fld>
            <a:endParaRPr lang="pl-PL" altLang="pl-PL" sz="1300" smtClean="0">
              <a:latin typeface="Arial" charset="0"/>
              <a:ea typeface="Microsoft YaHei" pitchFamily="34" charset="-122"/>
              <a:cs typeface="Segoe UI" pitchFamily="34" charset="0"/>
            </a:endParaRPr>
          </a:p>
        </p:txBody>
      </p:sp>
      <p:sp>
        <p:nvSpPr>
          <p:cNvPr id="92163" name="Rectangle 1"/>
          <p:cNvSpPr>
            <a:spLocks noGrp="1" noRot="1" noChangeAspect="1" noChangeArrowheads="1" noTextEdit="1"/>
          </p:cNvSpPr>
          <p:nvPr>
            <p:ph type="sldImg"/>
          </p:nvPr>
        </p:nvSpPr>
        <p:spPr>
          <a:xfrm>
            <a:off x="992188" y="768350"/>
            <a:ext cx="5113337" cy="38354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4" name="Text Box 2"/>
          <p:cNvSpPr txBox="1">
            <a:spLocks noChangeArrowheads="1"/>
          </p:cNvSpPr>
          <p:nvPr/>
        </p:nvSpPr>
        <p:spPr bwMode="auto">
          <a:xfrm>
            <a:off x="709613" y="4860925"/>
            <a:ext cx="5678487" cy="460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92460EBD-8CF1-4FC7-94C0-DE1C44DEB04A}" type="slidenum">
              <a:rPr lang="pl-PL" altLang="pl-PL" sz="1300" smtClean="0">
                <a:latin typeface="Arial" charset="0"/>
                <a:ea typeface="Microsoft YaHei" pitchFamily="34" charset="-122"/>
                <a:cs typeface="Segoe UI" pitchFamily="34" charset="0"/>
              </a:rPr>
              <a:pPr eaLnBrk="1" hangingPunct="1">
                <a:spcBef>
                  <a:spcPct val="0"/>
                </a:spcBef>
              </a:pPr>
              <a:t>55</a:t>
            </a:fld>
            <a:endParaRPr lang="pl-PL" altLang="pl-PL" sz="1300" smtClean="0">
              <a:latin typeface="Arial" charset="0"/>
              <a:ea typeface="Microsoft YaHei" pitchFamily="34" charset="-122"/>
              <a:cs typeface="Segoe UI" pitchFamily="34" charset="0"/>
            </a:endParaRPr>
          </a:p>
        </p:txBody>
      </p:sp>
      <p:sp>
        <p:nvSpPr>
          <p:cNvPr id="93187" name="Rectangle 1"/>
          <p:cNvSpPr>
            <a:spLocks noGrp="1" noRot="1" noChangeAspect="1" noChangeArrowheads="1" noTextEdit="1"/>
          </p:cNvSpPr>
          <p:nvPr>
            <p:ph type="sldImg"/>
          </p:nvPr>
        </p:nvSpPr>
        <p:spPr>
          <a:xfrm>
            <a:off x="993775" y="768350"/>
            <a:ext cx="5106988" cy="3832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8" name="Text Box 2"/>
          <p:cNvSpPr txBox="1">
            <a:spLocks noChangeArrowheads="1"/>
          </p:cNvSpPr>
          <p:nvPr/>
        </p:nvSpPr>
        <p:spPr bwMode="auto">
          <a:xfrm>
            <a:off x="709613" y="4860925"/>
            <a:ext cx="5675312"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A191680A-093C-47C9-AE87-FD7BF4746149}" type="slidenum">
              <a:rPr lang="pl-PL" altLang="pl-PL" sz="1300" smtClean="0">
                <a:latin typeface="Arial" charset="0"/>
                <a:ea typeface="Microsoft YaHei" pitchFamily="34" charset="-122"/>
                <a:cs typeface="Segoe UI" pitchFamily="34" charset="0"/>
              </a:rPr>
              <a:pPr eaLnBrk="1" hangingPunct="1">
                <a:spcBef>
                  <a:spcPct val="0"/>
                </a:spcBef>
              </a:pPr>
              <a:t>56</a:t>
            </a:fld>
            <a:endParaRPr lang="pl-PL" altLang="pl-PL" sz="1300" smtClean="0">
              <a:latin typeface="Arial" charset="0"/>
              <a:ea typeface="Microsoft YaHei" pitchFamily="34" charset="-122"/>
              <a:cs typeface="Segoe UI" pitchFamily="34" charset="0"/>
            </a:endParaRPr>
          </a:p>
        </p:txBody>
      </p:sp>
      <p:sp>
        <p:nvSpPr>
          <p:cNvPr id="94211" name="Rectangle 1"/>
          <p:cNvSpPr>
            <a:spLocks noGrp="1" noRot="1" noChangeAspect="1" noChangeArrowheads="1" noTextEdit="1"/>
          </p:cNvSpPr>
          <p:nvPr>
            <p:ph type="sldImg"/>
          </p:nvPr>
        </p:nvSpPr>
        <p:spPr>
          <a:xfrm>
            <a:off x="993775" y="768350"/>
            <a:ext cx="5106988" cy="3832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2" name="Text Box 2"/>
          <p:cNvSpPr txBox="1">
            <a:spLocks noChangeArrowheads="1"/>
          </p:cNvSpPr>
          <p:nvPr/>
        </p:nvSpPr>
        <p:spPr bwMode="auto">
          <a:xfrm>
            <a:off x="709613" y="4860925"/>
            <a:ext cx="5675312"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8681019E-5EEA-4283-A5D6-F1E943D5AD14}" type="slidenum">
              <a:rPr lang="pl-PL" altLang="pl-PL" sz="1300" smtClean="0">
                <a:latin typeface="Arial" charset="0"/>
                <a:ea typeface="Microsoft YaHei" pitchFamily="34" charset="-122"/>
                <a:cs typeface="Segoe UI" pitchFamily="34" charset="0"/>
              </a:rPr>
              <a:pPr eaLnBrk="1" hangingPunct="1">
                <a:spcBef>
                  <a:spcPct val="0"/>
                </a:spcBef>
              </a:pPr>
              <a:t>57</a:t>
            </a:fld>
            <a:endParaRPr lang="pl-PL" altLang="pl-PL" sz="1300" smtClean="0">
              <a:latin typeface="Arial" charset="0"/>
              <a:ea typeface="Microsoft YaHei" pitchFamily="34" charset="-122"/>
              <a:cs typeface="Segoe UI" pitchFamily="34" charset="0"/>
            </a:endParaRPr>
          </a:p>
        </p:txBody>
      </p:sp>
      <p:sp>
        <p:nvSpPr>
          <p:cNvPr id="95235" name="Rectangle 1"/>
          <p:cNvSpPr>
            <a:spLocks noGrp="1" noRot="1" noChangeAspect="1" noChangeArrowheads="1" noTextEdit="1"/>
          </p:cNvSpPr>
          <p:nvPr>
            <p:ph type="sldImg"/>
          </p:nvPr>
        </p:nvSpPr>
        <p:spPr>
          <a:xfrm>
            <a:off x="993775" y="768350"/>
            <a:ext cx="5106988" cy="3832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5236" name="Text Box 2"/>
          <p:cNvSpPr txBox="1">
            <a:spLocks noChangeArrowheads="1"/>
          </p:cNvSpPr>
          <p:nvPr/>
        </p:nvSpPr>
        <p:spPr bwMode="auto">
          <a:xfrm>
            <a:off x="709613" y="4860925"/>
            <a:ext cx="5675312"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746F3949-EB38-4D2B-B401-87ECAB979851}" type="slidenum">
              <a:rPr lang="pl-PL" altLang="pl-PL" sz="1300" smtClean="0">
                <a:latin typeface="Arial" charset="0"/>
                <a:ea typeface="Microsoft YaHei" pitchFamily="34" charset="-122"/>
                <a:cs typeface="Segoe UI" pitchFamily="34" charset="0"/>
              </a:rPr>
              <a:pPr eaLnBrk="1" hangingPunct="1">
                <a:spcBef>
                  <a:spcPct val="0"/>
                </a:spcBef>
              </a:pPr>
              <a:t>3</a:t>
            </a:fld>
            <a:endParaRPr lang="pl-PL" altLang="pl-PL" sz="1300" smtClean="0">
              <a:latin typeface="Arial" charset="0"/>
              <a:ea typeface="Microsoft YaHei" pitchFamily="34" charset="-122"/>
              <a:cs typeface="Segoe UI" pitchFamily="34" charset="0"/>
            </a:endParaRPr>
          </a:p>
        </p:txBody>
      </p:sp>
      <p:sp>
        <p:nvSpPr>
          <p:cNvPr id="74755" name="Rectangle 1"/>
          <p:cNvSpPr>
            <a:spLocks noGrp="1" noRot="1" noChangeAspect="1" noChangeArrowheads="1" noTextEdit="1"/>
          </p:cNvSpPr>
          <p:nvPr>
            <p:ph type="sldImg"/>
          </p:nvPr>
        </p:nvSpPr>
        <p:spPr>
          <a:xfrm>
            <a:off x="992188" y="768350"/>
            <a:ext cx="5113337" cy="38354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6" name="Text Box 2"/>
          <p:cNvSpPr txBox="1">
            <a:spLocks noChangeArrowheads="1"/>
          </p:cNvSpPr>
          <p:nvPr/>
        </p:nvSpPr>
        <p:spPr bwMode="auto">
          <a:xfrm>
            <a:off x="709613" y="4860925"/>
            <a:ext cx="5678487" cy="460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56A14B4A-91D6-443D-873A-A9FCB718C42C}" type="slidenum">
              <a:rPr lang="pl-PL" altLang="pl-PL" sz="1300" smtClean="0">
                <a:latin typeface="Arial" charset="0"/>
                <a:ea typeface="Microsoft YaHei" pitchFamily="34" charset="-122"/>
                <a:cs typeface="Segoe UI" pitchFamily="34" charset="0"/>
              </a:rPr>
              <a:pPr eaLnBrk="1" hangingPunct="1">
                <a:spcBef>
                  <a:spcPct val="0"/>
                </a:spcBef>
              </a:pPr>
              <a:t>4</a:t>
            </a:fld>
            <a:endParaRPr lang="pl-PL" altLang="pl-PL" sz="1300" smtClean="0">
              <a:latin typeface="Arial" charset="0"/>
              <a:ea typeface="Microsoft YaHei" pitchFamily="34" charset="-122"/>
              <a:cs typeface="Segoe UI" pitchFamily="34" charset="0"/>
            </a:endParaRPr>
          </a:p>
        </p:txBody>
      </p:sp>
      <p:sp>
        <p:nvSpPr>
          <p:cNvPr id="75779" name="Rectangle 1"/>
          <p:cNvSpPr>
            <a:spLocks noGrp="1" noRot="1" noChangeAspect="1" noChangeArrowheads="1" noTextEdit="1"/>
          </p:cNvSpPr>
          <p:nvPr>
            <p:ph type="sldImg"/>
          </p:nvPr>
        </p:nvSpPr>
        <p:spPr>
          <a:xfrm>
            <a:off x="993775" y="768350"/>
            <a:ext cx="5106988" cy="3832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0" name="Text Box 2"/>
          <p:cNvSpPr txBox="1">
            <a:spLocks noChangeArrowheads="1"/>
          </p:cNvSpPr>
          <p:nvPr/>
        </p:nvSpPr>
        <p:spPr bwMode="auto">
          <a:xfrm>
            <a:off x="709613" y="4860925"/>
            <a:ext cx="5675312"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8A6C7F36-DF87-42DE-A9D0-78E1282A3B16}" type="slidenum">
              <a:rPr lang="pl-PL" altLang="pl-PL" sz="1300" smtClean="0">
                <a:latin typeface="Arial" charset="0"/>
                <a:ea typeface="Microsoft YaHei" pitchFamily="34" charset="-122"/>
                <a:cs typeface="Segoe UI" pitchFamily="34" charset="0"/>
              </a:rPr>
              <a:pPr eaLnBrk="1" hangingPunct="1">
                <a:spcBef>
                  <a:spcPct val="0"/>
                </a:spcBef>
              </a:pPr>
              <a:t>5</a:t>
            </a:fld>
            <a:endParaRPr lang="pl-PL" altLang="pl-PL" sz="1300" smtClean="0">
              <a:latin typeface="Arial" charset="0"/>
              <a:ea typeface="Microsoft YaHei" pitchFamily="34" charset="-122"/>
              <a:cs typeface="Segoe UI" pitchFamily="34" charset="0"/>
            </a:endParaRPr>
          </a:p>
        </p:txBody>
      </p:sp>
      <p:sp>
        <p:nvSpPr>
          <p:cNvPr id="76803" name="Rectangle 1"/>
          <p:cNvSpPr>
            <a:spLocks noGrp="1" noRot="1" noChangeAspect="1" noChangeArrowheads="1" noTextEdit="1"/>
          </p:cNvSpPr>
          <p:nvPr>
            <p:ph type="sldImg"/>
          </p:nvPr>
        </p:nvSpPr>
        <p:spPr>
          <a:xfrm>
            <a:off x="993775" y="768350"/>
            <a:ext cx="5106988" cy="3832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4" name="Text Box 2"/>
          <p:cNvSpPr txBox="1">
            <a:spLocks noChangeArrowheads="1"/>
          </p:cNvSpPr>
          <p:nvPr/>
        </p:nvSpPr>
        <p:spPr bwMode="auto">
          <a:xfrm>
            <a:off x="709613" y="4860925"/>
            <a:ext cx="5675312"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D13034C3-5691-4863-82BA-D726E8D223D7}" type="slidenum">
              <a:rPr lang="pl-PL" altLang="pl-PL" sz="1300" smtClean="0">
                <a:latin typeface="Arial" charset="0"/>
                <a:ea typeface="Microsoft YaHei" pitchFamily="34" charset="-122"/>
                <a:cs typeface="Segoe UI" pitchFamily="34" charset="0"/>
              </a:rPr>
              <a:pPr eaLnBrk="1" hangingPunct="1">
                <a:spcBef>
                  <a:spcPct val="0"/>
                </a:spcBef>
              </a:pPr>
              <a:t>6</a:t>
            </a:fld>
            <a:endParaRPr lang="pl-PL" altLang="pl-PL" sz="1300" smtClean="0">
              <a:latin typeface="Arial" charset="0"/>
              <a:ea typeface="Microsoft YaHei" pitchFamily="34" charset="-122"/>
              <a:cs typeface="Segoe UI" pitchFamily="34" charset="0"/>
            </a:endParaRPr>
          </a:p>
        </p:txBody>
      </p:sp>
      <p:sp>
        <p:nvSpPr>
          <p:cNvPr id="77827" name="Rectangle 1"/>
          <p:cNvSpPr>
            <a:spLocks noGrp="1" noRot="1" noChangeAspect="1" noChangeArrowheads="1" noTextEdit="1"/>
          </p:cNvSpPr>
          <p:nvPr>
            <p:ph type="sldImg"/>
          </p:nvPr>
        </p:nvSpPr>
        <p:spPr>
          <a:xfrm>
            <a:off x="993775" y="768350"/>
            <a:ext cx="5106988" cy="3832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8" name="Text Box 2"/>
          <p:cNvSpPr txBox="1">
            <a:spLocks noChangeArrowheads="1"/>
          </p:cNvSpPr>
          <p:nvPr/>
        </p:nvSpPr>
        <p:spPr bwMode="auto">
          <a:xfrm>
            <a:off x="709613" y="4860925"/>
            <a:ext cx="5675312"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4EE7849D-C67B-4641-9162-55E6AEDFCA0B}" type="slidenum">
              <a:rPr lang="pl-PL" altLang="pl-PL" sz="1300" smtClean="0">
                <a:latin typeface="Arial" charset="0"/>
                <a:ea typeface="Microsoft YaHei" pitchFamily="34" charset="-122"/>
                <a:cs typeface="Segoe UI" pitchFamily="34" charset="0"/>
              </a:rPr>
              <a:pPr eaLnBrk="1" hangingPunct="1">
                <a:spcBef>
                  <a:spcPct val="0"/>
                </a:spcBef>
              </a:pPr>
              <a:t>10</a:t>
            </a:fld>
            <a:endParaRPr lang="pl-PL" altLang="pl-PL" sz="1300" smtClean="0">
              <a:latin typeface="Arial" charset="0"/>
              <a:ea typeface="Microsoft YaHei" pitchFamily="34" charset="-122"/>
              <a:cs typeface="Segoe UI" pitchFamily="34" charset="0"/>
            </a:endParaRPr>
          </a:p>
        </p:txBody>
      </p:sp>
      <p:sp>
        <p:nvSpPr>
          <p:cNvPr id="78851" name="Rectangle 1"/>
          <p:cNvSpPr>
            <a:spLocks noGrp="1" noRot="1" noChangeAspect="1" noChangeArrowheads="1" noTextEdit="1"/>
          </p:cNvSpPr>
          <p:nvPr>
            <p:ph type="sldImg"/>
          </p:nvPr>
        </p:nvSpPr>
        <p:spPr>
          <a:xfrm>
            <a:off x="993775" y="768350"/>
            <a:ext cx="5106988" cy="3832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2" name="Text Box 2"/>
          <p:cNvSpPr txBox="1">
            <a:spLocks noChangeArrowheads="1"/>
          </p:cNvSpPr>
          <p:nvPr/>
        </p:nvSpPr>
        <p:spPr bwMode="auto">
          <a:xfrm>
            <a:off x="709613" y="4860925"/>
            <a:ext cx="5675312"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0054DFC7-B543-4C9D-A5CE-4509F07620E2}" type="slidenum">
              <a:rPr lang="pl-PL" altLang="pl-PL" sz="1300" smtClean="0">
                <a:latin typeface="Arial" charset="0"/>
                <a:ea typeface="Microsoft YaHei" pitchFamily="34" charset="-122"/>
                <a:cs typeface="Segoe UI" pitchFamily="34" charset="0"/>
              </a:rPr>
              <a:pPr eaLnBrk="1" hangingPunct="1">
                <a:spcBef>
                  <a:spcPct val="0"/>
                </a:spcBef>
              </a:pPr>
              <a:t>11</a:t>
            </a:fld>
            <a:endParaRPr lang="pl-PL" altLang="pl-PL" sz="1300" smtClean="0">
              <a:latin typeface="Arial" charset="0"/>
              <a:ea typeface="Microsoft YaHei" pitchFamily="34" charset="-122"/>
              <a:cs typeface="Segoe UI" pitchFamily="34" charset="0"/>
            </a:endParaRPr>
          </a:p>
        </p:txBody>
      </p:sp>
      <p:sp>
        <p:nvSpPr>
          <p:cNvPr id="79875" name="Rectangle 1"/>
          <p:cNvSpPr>
            <a:spLocks noGrp="1" noRot="1" noChangeAspect="1" noChangeArrowheads="1" noTextEdit="1"/>
          </p:cNvSpPr>
          <p:nvPr>
            <p:ph type="sldImg"/>
          </p:nvPr>
        </p:nvSpPr>
        <p:spPr>
          <a:xfrm>
            <a:off x="993775" y="768350"/>
            <a:ext cx="5106988" cy="3832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6" name="Text Box 2"/>
          <p:cNvSpPr txBox="1">
            <a:spLocks noChangeArrowheads="1"/>
          </p:cNvSpPr>
          <p:nvPr/>
        </p:nvSpPr>
        <p:spPr bwMode="auto">
          <a:xfrm>
            <a:off x="709613" y="4860925"/>
            <a:ext cx="5675312"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9048" tIns="49524" rIns="99048" bIns="49524" anchor="ctr"/>
          <a:lstStyle/>
          <a:p>
            <a:endParaRPr lang="pl-PL" alt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3"/>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1pPr>
            <a:lvl2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2pPr>
            <a:lvl3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3pPr>
            <a:lvl4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4pPr>
            <a:lvl5pPr eaLnBrk="0" hangingPunct="0">
              <a:spcBef>
                <a:spcPct val="30000"/>
              </a:spcBef>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84188" algn="l"/>
                <a:tab pos="971550" algn="l"/>
                <a:tab pos="1457325" algn="l"/>
                <a:tab pos="1944688" algn="l"/>
                <a:tab pos="2430463" algn="l"/>
                <a:tab pos="2917825" algn="l"/>
                <a:tab pos="3403600" algn="l"/>
                <a:tab pos="3890963" algn="l"/>
                <a:tab pos="4376738" algn="l"/>
                <a:tab pos="4864100" algn="l"/>
                <a:tab pos="5349875" algn="l"/>
                <a:tab pos="5837238" algn="l"/>
                <a:tab pos="6324600" algn="l"/>
                <a:tab pos="6810375" algn="l"/>
                <a:tab pos="7297738" algn="l"/>
                <a:tab pos="7783513" algn="l"/>
                <a:tab pos="8270875" algn="l"/>
                <a:tab pos="8756650" algn="l"/>
                <a:tab pos="9244013" algn="l"/>
                <a:tab pos="9729788" algn="l"/>
              </a:tabLst>
              <a:defRPr sz="1200">
                <a:solidFill>
                  <a:srgbClr val="000000"/>
                </a:solidFill>
                <a:latin typeface="Times New Roman" pitchFamily="18" charset="0"/>
              </a:defRPr>
            </a:lvl9pPr>
          </a:lstStyle>
          <a:p>
            <a:pPr eaLnBrk="1" hangingPunct="1">
              <a:spcBef>
                <a:spcPct val="0"/>
              </a:spcBef>
            </a:pPr>
            <a:fld id="{D241D3D9-96A2-43D7-8C19-4BFAD0B6CE17}" type="slidenum">
              <a:rPr lang="pl-PL" altLang="pl-PL" sz="1300" smtClean="0">
                <a:latin typeface="Arial" charset="0"/>
                <a:ea typeface="Microsoft YaHei" pitchFamily="34" charset="-122"/>
                <a:cs typeface="Segoe UI" pitchFamily="34" charset="0"/>
              </a:rPr>
              <a:pPr eaLnBrk="1" hangingPunct="1">
                <a:spcBef>
                  <a:spcPct val="0"/>
                </a:spcBef>
              </a:pPr>
              <a:t>12</a:t>
            </a:fld>
            <a:endParaRPr lang="pl-PL" altLang="pl-PL" sz="1300" smtClean="0">
              <a:latin typeface="Arial" charset="0"/>
              <a:ea typeface="Microsoft YaHei" pitchFamily="34" charset="-122"/>
              <a:cs typeface="Segoe UI" pitchFamily="34" charset="0"/>
            </a:endParaRPr>
          </a:p>
        </p:txBody>
      </p:sp>
      <p:sp>
        <p:nvSpPr>
          <p:cNvPr id="80899" name="Rectangle 1"/>
          <p:cNvSpPr>
            <a:spLocks noGrp="1" noRot="1" noChangeAspect="1" noChangeArrowheads="1" noTextEdit="1"/>
          </p:cNvSpPr>
          <p:nvPr>
            <p:ph type="sldImg"/>
          </p:nvPr>
        </p:nvSpPr>
        <p:spPr>
          <a:xfrm>
            <a:off x="993775" y="768350"/>
            <a:ext cx="5100638" cy="3825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900" name="Rectangle 2"/>
          <p:cNvSpPr>
            <a:spLocks noGrp="1" noChangeArrowheads="1"/>
          </p:cNvSpPr>
          <p:nvPr>
            <p:ph type="body" idx="1"/>
          </p:nvPr>
        </p:nvSpPr>
        <p:spPr>
          <a:xfrm>
            <a:off x="709613" y="4860925"/>
            <a:ext cx="5670550" cy="4595813"/>
          </a:xfrm>
          <a:noFill/>
          <a:extLst>
            <a:ext uri="{91240B29-F687-4F45-9708-019B960494DF}">
              <a14:hiddenLine xmlns:a14="http://schemas.microsoft.com/office/drawing/2010/main" w="9525">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4"/>
          <p:cNvSpPr>
            <a:spLocks noGrp="1" noChangeArrowheads="1"/>
          </p:cNvSpPr>
          <p:nvPr>
            <p:ph type="sldNum" idx="11"/>
          </p:nvPr>
        </p:nvSpPr>
        <p:spPr>
          <a:ln/>
        </p:spPr>
        <p:txBody>
          <a:bodyPr/>
          <a:lstStyle>
            <a:lvl1pPr>
              <a:defRPr/>
            </a:lvl1pPr>
          </a:lstStyle>
          <a:p>
            <a:pPr>
              <a:defRPr/>
            </a:pPr>
            <a:fld id="{81E13739-6FD3-4F2B-AE4B-E79BE310DF6E}" type="slidenum">
              <a:rPr lang="pl-PL" altLang="pl-PL"/>
              <a:pPr>
                <a:defRPr/>
              </a:pPr>
              <a:t>‹#›</a:t>
            </a:fld>
            <a:endParaRPr lang="pl-PL" altLang="pl-PL" dirty="0"/>
          </a:p>
        </p:txBody>
      </p:sp>
    </p:spTree>
    <p:extLst>
      <p:ext uri="{BB962C8B-B14F-4D97-AF65-F5344CB8AC3E}">
        <p14:creationId xmlns:p14="http://schemas.microsoft.com/office/powerpoint/2010/main" val="2910878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4"/>
          <p:cNvSpPr>
            <a:spLocks noGrp="1" noChangeArrowheads="1"/>
          </p:cNvSpPr>
          <p:nvPr>
            <p:ph type="sldNum" idx="11"/>
          </p:nvPr>
        </p:nvSpPr>
        <p:spPr>
          <a:ln/>
        </p:spPr>
        <p:txBody>
          <a:bodyPr/>
          <a:lstStyle>
            <a:lvl1pPr>
              <a:defRPr/>
            </a:lvl1pPr>
          </a:lstStyle>
          <a:p>
            <a:pPr>
              <a:defRPr/>
            </a:pPr>
            <a:fld id="{B66CB4BD-CB00-4002-A5F1-F5C30830A2E8}" type="slidenum">
              <a:rPr lang="pl-PL" altLang="pl-PL"/>
              <a:pPr>
                <a:defRPr/>
              </a:pPr>
              <a:t>‹#›</a:t>
            </a:fld>
            <a:endParaRPr lang="pl-PL" altLang="pl-PL" dirty="0"/>
          </a:p>
        </p:txBody>
      </p:sp>
    </p:spTree>
    <p:extLst>
      <p:ext uri="{BB962C8B-B14F-4D97-AF65-F5344CB8AC3E}">
        <p14:creationId xmlns:p14="http://schemas.microsoft.com/office/powerpoint/2010/main" val="4983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77050" y="471488"/>
            <a:ext cx="1798638" cy="564356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1476375" y="471488"/>
            <a:ext cx="5248275" cy="564356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4"/>
          <p:cNvSpPr>
            <a:spLocks noGrp="1" noChangeArrowheads="1"/>
          </p:cNvSpPr>
          <p:nvPr>
            <p:ph type="sldNum" idx="11"/>
          </p:nvPr>
        </p:nvSpPr>
        <p:spPr>
          <a:ln/>
        </p:spPr>
        <p:txBody>
          <a:bodyPr/>
          <a:lstStyle>
            <a:lvl1pPr>
              <a:defRPr/>
            </a:lvl1pPr>
          </a:lstStyle>
          <a:p>
            <a:pPr>
              <a:defRPr/>
            </a:pPr>
            <a:fld id="{CEADBFD2-5B09-484A-A149-97342E91EECE}" type="slidenum">
              <a:rPr lang="pl-PL" altLang="pl-PL"/>
              <a:pPr>
                <a:defRPr/>
              </a:pPr>
              <a:t>‹#›</a:t>
            </a:fld>
            <a:endParaRPr lang="pl-PL" altLang="pl-PL" dirty="0"/>
          </a:p>
        </p:txBody>
      </p:sp>
    </p:spTree>
    <p:extLst>
      <p:ext uri="{BB962C8B-B14F-4D97-AF65-F5344CB8AC3E}">
        <p14:creationId xmlns:p14="http://schemas.microsoft.com/office/powerpoint/2010/main" val="3240309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ytuł, 2 elementy zawartości i tekst">
    <p:spTree>
      <p:nvGrpSpPr>
        <p:cNvPr id="1" name=""/>
        <p:cNvGrpSpPr/>
        <p:nvPr/>
      </p:nvGrpSpPr>
      <p:grpSpPr>
        <a:xfrm>
          <a:off x="0" y="0"/>
          <a:ext cx="0" cy="0"/>
          <a:chOff x="0" y="0"/>
          <a:chExt cx="0" cy="0"/>
        </a:xfrm>
      </p:grpSpPr>
      <p:sp>
        <p:nvSpPr>
          <p:cNvPr id="2" name="Tytuł 1"/>
          <p:cNvSpPr>
            <a:spLocks noGrp="1"/>
          </p:cNvSpPr>
          <p:nvPr>
            <p:ph type="title"/>
          </p:nvPr>
        </p:nvSpPr>
        <p:spPr>
          <a:xfrm>
            <a:off x="1476375" y="471488"/>
            <a:ext cx="7199313" cy="941387"/>
          </a:xfrm>
        </p:spPr>
        <p:txBody>
          <a:bodyPr/>
          <a:lstStyle/>
          <a:p>
            <a:r>
              <a:rPr lang="pl-PL" smtClean="0"/>
              <a:t>Kliknij, aby edytować styl</a:t>
            </a:r>
            <a:endParaRPr lang="pl-PL"/>
          </a:p>
        </p:txBody>
      </p:sp>
      <p:sp>
        <p:nvSpPr>
          <p:cNvPr id="3" name="Symbol zastępczy zawartości 2"/>
          <p:cNvSpPr>
            <a:spLocks noGrp="1"/>
          </p:cNvSpPr>
          <p:nvPr>
            <p:ph sz="quarter" idx="1"/>
          </p:nvPr>
        </p:nvSpPr>
        <p:spPr>
          <a:xfrm>
            <a:off x="1476375" y="1628775"/>
            <a:ext cx="3522663" cy="21669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1476375" y="3948113"/>
            <a:ext cx="3522663" cy="216693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half" idx="3"/>
          </p:nvPr>
        </p:nvSpPr>
        <p:spPr>
          <a:xfrm>
            <a:off x="5151438" y="1628775"/>
            <a:ext cx="3524250" cy="448627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7" name="Rectangle 4"/>
          <p:cNvSpPr>
            <a:spLocks noGrp="1" noChangeArrowheads="1"/>
          </p:cNvSpPr>
          <p:nvPr>
            <p:ph type="sldNum" idx="11"/>
          </p:nvPr>
        </p:nvSpPr>
        <p:spPr>
          <a:ln/>
        </p:spPr>
        <p:txBody>
          <a:bodyPr/>
          <a:lstStyle>
            <a:lvl1pPr>
              <a:defRPr/>
            </a:lvl1pPr>
          </a:lstStyle>
          <a:p>
            <a:pPr>
              <a:defRPr/>
            </a:pPr>
            <a:fld id="{F0FAB566-483E-4BAA-8660-6D16D215BDF6}" type="slidenum">
              <a:rPr lang="pl-PL" altLang="pl-PL"/>
              <a:pPr>
                <a:defRPr/>
              </a:pPr>
              <a:t>‹#›</a:t>
            </a:fld>
            <a:endParaRPr lang="pl-PL" altLang="pl-PL" dirty="0"/>
          </a:p>
        </p:txBody>
      </p:sp>
    </p:spTree>
    <p:extLst>
      <p:ext uri="{BB962C8B-B14F-4D97-AF65-F5344CB8AC3E}">
        <p14:creationId xmlns:p14="http://schemas.microsoft.com/office/powerpoint/2010/main" val="3944530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1476375" y="471488"/>
            <a:ext cx="7199313" cy="941387"/>
          </a:xfrm>
        </p:spPr>
        <p:txBody>
          <a:bodyPr/>
          <a:lstStyle/>
          <a:p>
            <a:r>
              <a:rPr lang="pl-PL" smtClean="0"/>
              <a:t>Kliknij, aby edytować styl</a:t>
            </a:r>
            <a:endParaRPr lang="pl-PL"/>
          </a:p>
        </p:txBody>
      </p:sp>
      <p:sp>
        <p:nvSpPr>
          <p:cNvPr id="3"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4" name="Rectangle 4"/>
          <p:cNvSpPr>
            <a:spLocks noGrp="1" noChangeArrowheads="1"/>
          </p:cNvSpPr>
          <p:nvPr>
            <p:ph type="sldNum" idx="11"/>
          </p:nvPr>
        </p:nvSpPr>
        <p:spPr>
          <a:ln/>
        </p:spPr>
        <p:txBody>
          <a:bodyPr/>
          <a:lstStyle>
            <a:lvl1pPr>
              <a:defRPr/>
            </a:lvl1pPr>
          </a:lstStyle>
          <a:p>
            <a:pPr>
              <a:defRPr/>
            </a:pPr>
            <a:fld id="{02873D46-6647-4E8E-81D9-C66B5F3334D8}" type="slidenum">
              <a:rPr lang="pl-PL" altLang="pl-PL"/>
              <a:pPr>
                <a:defRPr/>
              </a:pPr>
              <a:t>‹#›</a:t>
            </a:fld>
            <a:endParaRPr lang="pl-PL" altLang="pl-PL" dirty="0"/>
          </a:p>
        </p:txBody>
      </p:sp>
    </p:spTree>
    <p:extLst>
      <p:ext uri="{BB962C8B-B14F-4D97-AF65-F5344CB8AC3E}">
        <p14:creationId xmlns:p14="http://schemas.microsoft.com/office/powerpoint/2010/main" val="548225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Tytuł i 2 elementy zawartości nad tekstem">
    <p:spTree>
      <p:nvGrpSpPr>
        <p:cNvPr id="1" name=""/>
        <p:cNvGrpSpPr/>
        <p:nvPr/>
      </p:nvGrpSpPr>
      <p:grpSpPr>
        <a:xfrm>
          <a:off x="0" y="0"/>
          <a:ext cx="0" cy="0"/>
          <a:chOff x="0" y="0"/>
          <a:chExt cx="0" cy="0"/>
        </a:xfrm>
      </p:grpSpPr>
      <p:sp>
        <p:nvSpPr>
          <p:cNvPr id="2" name="Tytuł 1"/>
          <p:cNvSpPr>
            <a:spLocks noGrp="1"/>
          </p:cNvSpPr>
          <p:nvPr>
            <p:ph type="title"/>
          </p:nvPr>
        </p:nvSpPr>
        <p:spPr>
          <a:xfrm>
            <a:off x="1476375" y="471488"/>
            <a:ext cx="7199313" cy="941387"/>
          </a:xfrm>
        </p:spPr>
        <p:txBody>
          <a:bodyPr/>
          <a:lstStyle/>
          <a:p>
            <a:r>
              <a:rPr lang="pl-PL" smtClean="0"/>
              <a:t>Kliknij, aby edytować styl</a:t>
            </a:r>
            <a:endParaRPr lang="pl-PL"/>
          </a:p>
        </p:txBody>
      </p:sp>
      <p:sp>
        <p:nvSpPr>
          <p:cNvPr id="3" name="Symbol zastępczy zawartości 2"/>
          <p:cNvSpPr>
            <a:spLocks noGrp="1"/>
          </p:cNvSpPr>
          <p:nvPr>
            <p:ph sz="quarter" idx="1"/>
          </p:nvPr>
        </p:nvSpPr>
        <p:spPr>
          <a:xfrm>
            <a:off x="1476375" y="1628775"/>
            <a:ext cx="3522663" cy="21669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5151438" y="1628775"/>
            <a:ext cx="3524250" cy="21669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half" idx="3"/>
          </p:nvPr>
        </p:nvSpPr>
        <p:spPr>
          <a:xfrm>
            <a:off x="1476375" y="3948113"/>
            <a:ext cx="7199313" cy="216693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7" name="Rectangle 4"/>
          <p:cNvSpPr>
            <a:spLocks noGrp="1" noChangeArrowheads="1"/>
          </p:cNvSpPr>
          <p:nvPr>
            <p:ph type="sldNum" idx="11"/>
          </p:nvPr>
        </p:nvSpPr>
        <p:spPr>
          <a:ln/>
        </p:spPr>
        <p:txBody>
          <a:bodyPr/>
          <a:lstStyle>
            <a:lvl1pPr>
              <a:defRPr/>
            </a:lvl1pPr>
          </a:lstStyle>
          <a:p>
            <a:pPr>
              <a:defRPr/>
            </a:pPr>
            <a:fld id="{C4600435-7F97-4E2E-B3C2-0C870F20E4C1}" type="slidenum">
              <a:rPr lang="pl-PL" altLang="pl-PL"/>
              <a:pPr>
                <a:defRPr/>
              </a:pPr>
              <a:t>‹#›</a:t>
            </a:fld>
            <a:endParaRPr lang="pl-PL" altLang="pl-PL" dirty="0"/>
          </a:p>
        </p:txBody>
      </p:sp>
    </p:spTree>
    <p:extLst>
      <p:ext uri="{BB962C8B-B14F-4D97-AF65-F5344CB8AC3E}">
        <p14:creationId xmlns:p14="http://schemas.microsoft.com/office/powerpoint/2010/main" val="2985272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81EC32EA-E134-473E-AC30-1D37B1F1CC12}" type="slidenum">
              <a:rPr lang="pl-PL"/>
              <a:pPr>
                <a:defRPr/>
              </a:pPr>
              <a:t>‹#›</a:t>
            </a:fld>
            <a:endParaRPr lang="pl-PL"/>
          </a:p>
        </p:txBody>
      </p:sp>
    </p:spTree>
    <p:extLst>
      <p:ext uri="{BB962C8B-B14F-4D97-AF65-F5344CB8AC3E}">
        <p14:creationId xmlns:p14="http://schemas.microsoft.com/office/powerpoint/2010/main" val="1161674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F1F4AE8-DED0-4E51-A058-1E571C1F6CB8}" type="slidenum">
              <a:rPr lang="pl-PL"/>
              <a:pPr>
                <a:defRPr/>
              </a:pPr>
              <a:t>‹#›</a:t>
            </a:fld>
            <a:endParaRPr lang="pl-PL"/>
          </a:p>
        </p:txBody>
      </p:sp>
    </p:spTree>
    <p:extLst>
      <p:ext uri="{BB962C8B-B14F-4D97-AF65-F5344CB8AC3E}">
        <p14:creationId xmlns:p14="http://schemas.microsoft.com/office/powerpoint/2010/main" val="1003850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CC7C795-C292-43F6-BCB0-F1D104E2CDD0}" type="slidenum">
              <a:rPr lang="pl-PL"/>
              <a:pPr>
                <a:defRPr/>
              </a:pPr>
              <a:t>‹#›</a:t>
            </a:fld>
            <a:endParaRPr lang="pl-PL"/>
          </a:p>
        </p:txBody>
      </p:sp>
    </p:spTree>
    <p:extLst>
      <p:ext uri="{BB962C8B-B14F-4D97-AF65-F5344CB8AC3E}">
        <p14:creationId xmlns:p14="http://schemas.microsoft.com/office/powerpoint/2010/main" val="6886988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97C9819B-5B12-47CD-AB2A-653F0B6D3D21}" type="slidenum">
              <a:rPr lang="pl-PL"/>
              <a:pPr>
                <a:defRPr/>
              </a:pPr>
              <a:t>‹#›</a:t>
            </a:fld>
            <a:endParaRPr lang="pl-PL"/>
          </a:p>
        </p:txBody>
      </p:sp>
    </p:spTree>
    <p:extLst>
      <p:ext uri="{BB962C8B-B14F-4D97-AF65-F5344CB8AC3E}">
        <p14:creationId xmlns:p14="http://schemas.microsoft.com/office/powerpoint/2010/main" val="3072627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endParaRPr lang="pl-PL"/>
          </a:p>
        </p:txBody>
      </p:sp>
      <p:sp>
        <p:nvSpPr>
          <p:cNvPr id="8"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27005158-2603-4721-BC39-D228418A8874}" type="slidenum">
              <a:rPr lang="pl-PL"/>
              <a:pPr>
                <a:defRPr/>
              </a:pPr>
              <a:t>‹#›</a:t>
            </a:fld>
            <a:endParaRPr lang="pl-PL"/>
          </a:p>
        </p:txBody>
      </p:sp>
    </p:spTree>
    <p:extLst>
      <p:ext uri="{BB962C8B-B14F-4D97-AF65-F5344CB8AC3E}">
        <p14:creationId xmlns:p14="http://schemas.microsoft.com/office/powerpoint/2010/main" val="155830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ftr" idx="10"/>
          </p:nvPr>
        </p:nvSpPr>
        <p:spPr>
          <a:xfrm>
            <a:off x="0" y="6597650"/>
            <a:ext cx="5292725" cy="260350"/>
          </a:xfrm>
        </p:spPr>
        <p:txBody>
          <a:bodyPr/>
          <a:lstStyle>
            <a:lvl1pPr>
              <a:defRPr sz="1000">
                <a:solidFill>
                  <a:schemeClr val="bg1"/>
                </a:solidFill>
                <a:latin typeface="+mj-lt"/>
              </a:defRPr>
            </a:lvl1pPr>
          </a:lstStyle>
          <a:p>
            <a:pPr>
              <a:defRPr/>
            </a:pPr>
            <a:r>
              <a:rPr lang="en-US" altLang="pl-PL"/>
              <a:t>Introduction to theory of probability and statistics, Lecture 2</a:t>
            </a:r>
            <a:endParaRPr lang="pl-PL" altLang="pl-PL"/>
          </a:p>
        </p:txBody>
      </p:sp>
      <p:sp>
        <p:nvSpPr>
          <p:cNvPr id="5" name="Rectangle 4"/>
          <p:cNvSpPr>
            <a:spLocks noGrp="1" noChangeArrowheads="1"/>
          </p:cNvSpPr>
          <p:nvPr>
            <p:ph type="sldNum" idx="11"/>
          </p:nvPr>
        </p:nvSpPr>
        <p:spPr>
          <a:xfrm>
            <a:off x="7596188" y="6600825"/>
            <a:ext cx="1717675" cy="514350"/>
          </a:xfrm>
        </p:spPr>
        <p:txBody>
          <a:bodyPr/>
          <a:lstStyle>
            <a:lvl1pPr>
              <a:defRPr sz="1000">
                <a:solidFill>
                  <a:schemeClr val="bg1"/>
                </a:solidFill>
                <a:latin typeface="+mj-lt"/>
              </a:defRPr>
            </a:lvl1pPr>
          </a:lstStyle>
          <a:p>
            <a:pPr>
              <a:defRPr/>
            </a:pPr>
            <a:fld id="{4F5D6318-C29C-47B9-AB63-8FB65D23A822}" type="slidenum">
              <a:rPr lang="pl-PL" altLang="pl-PL"/>
              <a:pPr>
                <a:defRPr/>
              </a:pPr>
              <a:t>‹#›</a:t>
            </a:fld>
            <a:endParaRPr lang="pl-PL" altLang="pl-PL" dirty="0"/>
          </a:p>
        </p:txBody>
      </p:sp>
    </p:spTree>
    <p:extLst>
      <p:ext uri="{BB962C8B-B14F-4D97-AF65-F5344CB8AC3E}">
        <p14:creationId xmlns:p14="http://schemas.microsoft.com/office/powerpoint/2010/main" val="33268234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endParaRPr lang="pl-PL"/>
          </a:p>
        </p:txBody>
      </p:sp>
      <p:sp>
        <p:nvSpPr>
          <p:cNvPr id="4"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A0BF54C1-411B-44AF-8D16-FB23B1EB6B8A}" type="slidenum">
              <a:rPr lang="pl-PL"/>
              <a:pPr>
                <a:defRPr/>
              </a:pPr>
              <a:t>‹#›</a:t>
            </a:fld>
            <a:endParaRPr lang="pl-PL"/>
          </a:p>
        </p:txBody>
      </p:sp>
    </p:spTree>
    <p:extLst>
      <p:ext uri="{BB962C8B-B14F-4D97-AF65-F5344CB8AC3E}">
        <p14:creationId xmlns:p14="http://schemas.microsoft.com/office/powerpoint/2010/main" val="1158650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endParaRPr lang="pl-PL"/>
          </a:p>
        </p:txBody>
      </p:sp>
      <p:sp>
        <p:nvSpPr>
          <p:cNvPr id="3"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12655E97-9728-4D32-9F36-4DC96E70C7B4}" type="slidenum">
              <a:rPr lang="pl-PL"/>
              <a:pPr>
                <a:defRPr/>
              </a:pPr>
              <a:t>‹#›</a:t>
            </a:fld>
            <a:endParaRPr lang="pl-PL"/>
          </a:p>
        </p:txBody>
      </p:sp>
    </p:spTree>
    <p:extLst>
      <p:ext uri="{BB962C8B-B14F-4D97-AF65-F5344CB8AC3E}">
        <p14:creationId xmlns:p14="http://schemas.microsoft.com/office/powerpoint/2010/main" val="2335297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082F1573-2349-4C3B-973F-2D037660EDBA}" type="slidenum">
              <a:rPr lang="pl-PL"/>
              <a:pPr>
                <a:defRPr/>
              </a:pPr>
              <a:t>‹#›</a:t>
            </a:fld>
            <a:endParaRPr lang="pl-PL"/>
          </a:p>
        </p:txBody>
      </p:sp>
    </p:spTree>
    <p:extLst>
      <p:ext uri="{BB962C8B-B14F-4D97-AF65-F5344CB8AC3E}">
        <p14:creationId xmlns:p14="http://schemas.microsoft.com/office/powerpoint/2010/main" val="41214220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9186FDC-9161-40F0-9ABA-2D24B35B8659}" type="slidenum">
              <a:rPr lang="pl-PL"/>
              <a:pPr>
                <a:defRPr/>
              </a:pPr>
              <a:t>‹#›</a:t>
            </a:fld>
            <a:endParaRPr lang="pl-PL"/>
          </a:p>
        </p:txBody>
      </p:sp>
    </p:spTree>
    <p:extLst>
      <p:ext uri="{BB962C8B-B14F-4D97-AF65-F5344CB8AC3E}">
        <p14:creationId xmlns:p14="http://schemas.microsoft.com/office/powerpoint/2010/main" val="23856043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1351C03-DCF7-49AC-8AC3-52F7A04B8D7D}" type="slidenum">
              <a:rPr lang="pl-PL"/>
              <a:pPr>
                <a:defRPr/>
              </a:pPr>
              <a:t>‹#›</a:t>
            </a:fld>
            <a:endParaRPr lang="pl-PL"/>
          </a:p>
        </p:txBody>
      </p:sp>
    </p:spTree>
    <p:extLst>
      <p:ext uri="{BB962C8B-B14F-4D97-AF65-F5344CB8AC3E}">
        <p14:creationId xmlns:p14="http://schemas.microsoft.com/office/powerpoint/2010/main" val="11938269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8DDF1BF-C77A-48C7-B062-F44FE4DF71BA}" type="slidenum">
              <a:rPr lang="pl-PL"/>
              <a:pPr>
                <a:defRPr/>
              </a:pPr>
              <a:t>‹#›</a:t>
            </a:fld>
            <a:endParaRPr lang="pl-PL"/>
          </a:p>
        </p:txBody>
      </p:sp>
    </p:spTree>
    <p:extLst>
      <p:ext uri="{BB962C8B-B14F-4D97-AF65-F5344CB8AC3E}">
        <p14:creationId xmlns:p14="http://schemas.microsoft.com/office/powerpoint/2010/main" val="29148853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endParaRPr lang="pl-PL"/>
          </a:p>
        </p:txBody>
      </p:sp>
      <p:sp>
        <p:nvSpPr>
          <p:cNvPr id="4"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E204DA72-2A50-45F6-82F1-7F2DA9193EED}" type="slidenum">
              <a:rPr lang="pl-PL"/>
              <a:pPr>
                <a:defRPr/>
              </a:pPr>
              <a:t>‹#›</a:t>
            </a:fld>
            <a:endParaRPr lang="pl-PL"/>
          </a:p>
        </p:txBody>
      </p:sp>
    </p:spTree>
    <p:extLst>
      <p:ext uri="{BB962C8B-B14F-4D97-AF65-F5344CB8AC3E}">
        <p14:creationId xmlns:p14="http://schemas.microsoft.com/office/powerpoint/2010/main" val="38080342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3E1DF056-11E0-49D4-B247-C307132C9181}" type="slidenum">
              <a:rPr lang="pl-PL"/>
              <a:pPr>
                <a:defRPr/>
              </a:pPr>
              <a:t>‹#›</a:t>
            </a:fld>
            <a:endParaRPr lang="pl-PL"/>
          </a:p>
        </p:txBody>
      </p:sp>
    </p:spTree>
    <p:extLst>
      <p:ext uri="{BB962C8B-B14F-4D97-AF65-F5344CB8AC3E}">
        <p14:creationId xmlns:p14="http://schemas.microsoft.com/office/powerpoint/2010/main" val="680764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1CA8652-EBB6-4057-8E39-5182F0B3FEFA}" type="slidenum">
              <a:rPr lang="pl-PL"/>
              <a:pPr>
                <a:defRPr/>
              </a:pPr>
              <a:t>‹#›</a:t>
            </a:fld>
            <a:endParaRPr lang="pl-PL"/>
          </a:p>
        </p:txBody>
      </p:sp>
    </p:spTree>
    <p:extLst>
      <p:ext uri="{BB962C8B-B14F-4D97-AF65-F5344CB8AC3E}">
        <p14:creationId xmlns:p14="http://schemas.microsoft.com/office/powerpoint/2010/main" val="30938735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5438C2D-21E2-418E-AABC-6C1274719759}" type="slidenum">
              <a:rPr lang="pl-PL"/>
              <a:pPr>
                <a:defRPr/>
              </a:pPr>
              <a:t>‹#›</a:t>
            </a:fld>
            <a:endParaRPr lang="pl-PL"/>
          </a:p>
        </p:txBody>
      </p:sp>
    </p:spTree>
    <p:extLst>
      <p:ext uri="{BB962C8B-B14F-4D97-AF65-F5344CB8AC3E}">
        <p14:creationId xmlns:p14="http://schemas.microsoft.com/office/powerpoint/2010/main" val="402914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4"/>
          <p:cNvSpPr>
            <a:spLocks noGrp="1" noChangeArrowheads="1"/>
          </p:cNvSpPr>
          <p:nvPr>
            <p:ph type="sldNum" idx="11"/>
          </p:nvPr>
        </p:nvSpPr>
        <p:spPr>
          <a:ln/>
        </p:spPr>
        <p:txBody>
          <a:bodyPr/>
          <a:lstStyle>
            <a:lvl1pPr>
              <a:defRPr/>
            </a:lvl1pPr>
          </a:lstStyle>
          <a:p>
            <a:pPr>
              <a:defRPr/>
            </a:pPr>
            <a:fld id="{992D5067-F4D3-41C1-9F81-B09E456AEBD8}" type="slidenum">
              <a:rPr lang="pl-PL" altLang="pl-PL"/>
              <a:pPr>
                <a:defRPr/>
              </a:pPr>
              <a:t>‹#›</a:t>
            </a:fld>
            <a:endParaRPr lang="pl-PL" altLang="pl-PL" dirty="0"/>
          </a:p>
        </p:txBody>
      </p:sp>
    </p:spTree>
    <p:extLst>
      <p:ext uri="{BB962C8B-B14F-4D97-AF65-F5344CB8AC3E}">
        <p14:creationId xmlns:p14="http://schemas.microsoft.com/office/powerpoint/2010/main" val="6515530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125B428-4882-4AB1-8743-47AC6158475E}" type="slidenum">
              <a:rPr lang="pl-PL"/>
              <a:pPr>
                <a:defRPr/>
              </a:pPr>
              <a:t>‹#›</a:t>
            </a:fld>
            <a:endParaRPr lang="pl-PL"/>
          </a:p>
        </p:txBody>
      </p:sp>
    </p:spTree>
    <p:extLst>
      <p:ext uri="{BB962C8B-B14F-4D97-AF65-F5344CB8AC3E}">
        <p14:creationId xmlns:p14="http://schemas.microsoft.com/office/powerpoint/2010/main" val="36987457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endParaRPr lang="pl-PL"/>
          </a:p>
        </p:txBody>
      </p:sp>
      <p:sp>
        <p:nvSpPr>
          <p:cNvPr id="8"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6B2C47F6-3DD2-485F-8DD7-E8E93081EAA4}" type="slidenum">
              <a:rPr lang="pl-PL"/>
              <a:pPr>
                <a:defRPr/>
              </a:pPr>
              <a:t>‹#›</a:t>
            </a:fld>
            <a:endParaRPr lang="pl-PL"/>
          </a:p>
        </p:txBody>
      </p:sp>
    </p:spTree>
    <p:extLst>
      <p:ext uri="{BB962C8B-B14F-4D97-AF65-F5344CB8AC3E}">
        <p14:creationId xmlns:p14="http://schemas.microsoft.com/office/powerpoint/2010/main" val="9922021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endParaRPr lang="pl-PL"/>
          </a:p>
        </p:txBody>
      </p:sp>
      <p:sp>
        <p:nvSpPr>
          <p:cNvPr id="4"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863C594A-A8A5-4AA9-B545-00CA3F3CC397}" type="slidenum">
              <a:rPr lang="pl-PL"/>
              <a:pPr>
                <a:defRPr/>
              </a:pPr>
              <a:t>‹#›</a:t>
            </a:fld>
            <a:endParaRPr lang="pl-PL"/>
          </a:p>
        </p:txBody>
      </p:sp>
    </p:spTree>
    <p:extLst>
      <p:ext uri="{BB962C8B-B14F-4D97-AF65-F5344CB8AC3E}">
        <p14:creationId xmlns:p14="http://schemas.microsoft.com/office/powerpoint/2010/main" val="28635104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endParaRPr lang="pl-PL"/>
          </a:p>
        </p:txBody>
      </p:sp>
      <p:sp>
        <p:nvSpPr>
          <p:cNvPr id="3"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92A8CEA4-41AF-4AC0-85C8-4E1C3EA8D62E}" type="slidenum">
              <a:rPr lang="pl-PL"/>
              <a:pPr>
                <a:defRPr/>
              </a:pPr>
              <a:t>‹#›</a:t>
            </a:fld>
            <a:endParaRPr lang="pl-PL"/>
          </a:p>
        </p:txBody>
      </p:sp>
    </p:spTree>
    <p:extLst>
      <p:ext uri="{BB962C8B-B14F-4D97-AF65-F5344CB8AC3E}">
        <p14:creationId xmlns:p14="http://schemas.microsoft.com/office/powerpoint/2010/main" val="25588669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2A9FA1-21A8-40A5-908A-F6FBE56F6D11}" type="slidenum">
              <a:rPr lang="pl-PL"/>
              <a:pPr>
                <a:defRPr/>
              </a:pPr>
              <a:t>‹#›</a:t>
            </a:fld>
            <a:endParaRPr lang="pl-PL"/>
          </a:p>
        </p:txBody>
      </p:sp>
    </p:spTree>
    <p:extLst>
      <p:ext uri="{BB962C8B-B14F-4D97-AF65-F5344CB8AC3E}">
        <p14:creationId xmlns:p14="http://schemas.microsoft.com/office/powerpoint/2010/main" val="38645908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658C4150-29CE-4259-BA81-C52A7FA7173C}" type="slidenum">
              <a:rPr lang="pl-PL"/>
              <a:pPr>
                <a:defRPr/>
              </a:pPr>
              <a:t>‹#›</a:t>
            </a:fld>
            <a:endParaRPr lang="pl-PL"/>
          </a:p>
        </p:txBody>
      </p:sp>
    </p:spTree>
    <p:extLst>
      <p:ext uri="{BB962C8B-B14F-4D97-AF65-F5344CB8AC3E}">
        <p14:creationId xmlns:p14="http://schemas.microsoft.com/office/powerpoint/2010/main" val="6577657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A819994-BE58-47DF-A729-DAA30ECAEAD6}" type="slidenum">
              <a:rPr lang="pl-PL"/>
              <a:pPr>
                <a:defRPr/>
              </a:pPr>
              <a:t>‹#›</a:t>
            </a:fld>
            <a:endParaRPr lang="pl-PL"/>
          </a:p>
        </p:txBody>
      </p:sp>
    </p:spTree>
    <p:extLst>
      <p:ext uri="{BB962C8B-B14F-4D97-AF65-F5344CB8AC3E}">
        <p14:creationId xmlns:p14="http://schemas.microsoft.com/office/powerpoint/2010/main" val="31706255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3E2C99A6-6EF4-4E75-98E5-96B5C1FB95EF}" type="slidenum">
              <a:rPr lang="pl-PL"/>
              <a:pPr>
                <a:defRPr/>
              </a:pPr>
              <a:t>‹#›</a:t>
            </a:fld>
            <a:endParaRPr lang="pl-PL"/>
          </a:p>
        </p:txBody>
      </p:sp>
    </p:spTree>
    <p:extLst>
      <p:ext uri="{BB962C8B-B14F-4D97-AF65-F5344CB8AC3E}">
        <p14:creationId xmlns:p14="http://schemas.microsoft.com/office/powerpoint/2010/main" val="1516481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4"/>
          <p:cNvSpPr>
            <a:spLocks noGrp="1" noChangeArrowheads="1"/>
          </p:cNvSpPr>
          <p:nvPr>
            <p:ph type="sldNum" idx="11"/>
          </p:nvPr>
        </p:nvSpPr>
        <p:spPr>
          <a:ln/>
        </p:spPr>
        <p:txBody>
          <a:bodyPr/>
          <a:lstStyle>
            <a:lvl1pPr>
              <a:defRPr/>
            </a:lvl1pPr>
          </a:lstStyle>
          <a:p>
            <a:pPr>
              <a:defRPr/>
            </a:pPr>
            <a:fld id="{BE24DB8E-B6B4-47C7-AF34-32349CF96281}" type="slidenum">
              <a:rPr lang="pl-PL" altLang="pl-PL"/>
              <a:pPr>
                <a:defRPr/>
              </a:pPr>
              <a:t>‹#›</a:t>
            </a:fld>
            <a:endParaRPr lang="pl-PL" altLang="pl-PL"/>
          </a:p>
        </p:txBody>
      </p:sp>
    </p:spTree>
    <p:extLst>
      <p:ext uri="{BB962C8B-B14F-4D97-AF65-F5344CB8AC3E}">
        <p14:creationId xmlns:p14="http://schemas.microsoft.com/office/powerpoint/2010/main" val="10099428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4"/>
          <p:cNvSpPr>
            <a:spLocks noGrp="1" noChangeArrowheads="1"/>
          </p:cNvSpPr>
          <p:nvPr>
            <p:ph type="sldNum" idx="11"/>
          </p:nvPr>
        </p:nvSpPr>
        <p:spPr>
          <a:ln/>
        </p:spPr>
        <p:txBody>
          <a:bodyPr/>
          <a:lstStyle>
            <a:lvl1pPr>
              <a:defRPr/>
            </a:lvl1pPr>
          </a:lstStyle>
          <a:p>
            <a:pPr>
              <a:defRPr/>
            </a:pPr>
            <a:fld id="{985B7E0D-58B6-446A-8832-731ACB0BFF1E}" type="slidenum">
              <a:rPr lang="pl-PL" altLang="pl-PL"/>
              <a:pPr>
                <a:defRPr/>
              </a:pPr>
              <a:t>‹#›</a:t>
            </a:fld>
            <a:endParaRPr lang="pl-PL" altLang="pl-PL"/>
          </a:p>
        </p:txBody>
      </p:sp>
    </p:spTree>
    <p:extLst>
      <p:ext uri="{BB962C8B-B14F-4D97-AF65-F5344CB8AC3E}">
        <p14:creationId xmlns:p14="http://schemas.microsoft.com/office/powerpoint/2010/main" val="2984184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1476375" y="1628775"/>
            <a:ext cx="3522663"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151438" y="1628775"/>
            <a:ext cx="3524250"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4"/>
          <p:cNvSpPr>
            <a:spLocks noGrp="1" noChangeArrowheads="1"/>
          </p:cNvSpPr>
          <p:nvPr>
            <p:ph type="sldNum" idx="11"/>
          </p:nvPr>
        </p:nvSpPr>
        <p:spPr>
          <a:ln/>
        </p:spPr>
        <p:txBody>
          <a:bodyPr/>
          <a:lstStyle>
            <a:lvl1pPr>
              <a:defRPr/>
            </a:lvl1pPr>
          </a:lstStyle>
          <a:p>
            <a:pPr>
              <a:defRPr/>
            </a:pPr>
            <a:fld id="{280D974B-0882-427C-A22E-71B0D0EE6972}" type="slidenum">
              <a:rPr lang="pl-PL" altLang="pl-PL"/>
              <a:pPr>
                <a:defRPr/>
              </a:pPr>
              <a:t>‹#›</a:t>
            </a:fld>
            <a:endParaRPr lang="pl-PL" altLang="pl-PL" dirty="0"/>
          </a:p>
        </p:txBody>
      </p:sp>
    </p:spTree>
    <p:extLst>
      <p:ext uri="{BB962C8B-B14F-4D97-AF65-F5344CB8AC3E}">
        <p14:creationId xmlns:p14="http://schemas.microsoft.com/office/powerpoint/2010/main" val="14908655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4"/>
          <p:cNvSpPr>
            <a:spLocks noGrp="1" noChangeArrowheads="1"/>
          </p:cNvSpPr>
          <p:nvPr>
            <p:ph type="sldNum" idx="11"/>
          </p:nvPr>
        </p:nvSpPr>
        <p:spPr>
          <a:ln/>
        </p:spPr>
        <p:txBody>
          <a:bodyPr/>
          <a:lstStyle>
            <a:lvl1pPr>
              <a:defRPr/>
            </a:lvl1pPr>
          </a:lstStyle>
          <a:p>
            <a:pPr>
              <a:defRPr/>
            </a:pPr>
            <a:fld id="{CC60C9CC-81B6-4C9B-864C-CB295F7CADA9}" type="slidenum">
              <a:rPr lang="pl-PL" altLang="pl-PL"/>
              <a:pPr>
                <a:defRPr/>
              </a:pPr>
              <a:t>‹#›</a:t>
            </a:fld>
            <a:endParaRPr lang="pl-PL" altLang="pl-PL"/>
          </a:p>
        </p:txBody>
      </p:sp>
    </p:spTree>
    <p:extLst>
      <p:ext uri="{BB962C8B-B14F-4D97-AF65-F5344CB8AC3E}">
        <p14:creationId xmlns:p14="http://schemas.microsoft.com/office/powerpoint/2010/main" val="1153844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1476375" y="1628775"/>
            <a:ext cx="3522663"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151438" y="1628775"/>
            <a:ext cx="3524250"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4"/>
          <p:cNvSpPr>
            <a:spLocks noGrp="1" noChangeArrowheads="1"/>
          </p:cNvSpPr>
          <p:nvPr>
            <p:ph type="sldNum" idx="11"/>
          </p:nvPr>
        </p:nvSpPr>
        <p:spPr>
          <a:ln/>
        </p:spPr>
        <p:txBody>
          <a:bodyPr/>
          <a:lstStyle>
            <a:lvl1pPr>
              <a:defRPr/>
            </a:lvl1pPr>
          </a:lstStyle>
          <a:p>
            <a:pPr>
              <a:defRPr/>
            </a:pPr>
            <a:fld id="{9F6EAB09-2A43-4ACC-8500-A86F0DD53CAE}" type="slidenum">
              <a:rPr lang="pl-PL" altLang="pl-PL"/>
              <a:pPr>
                <a:defRPr/>
              </a:pPr>
              <a:t>‹#›</a:t>
            </a:fld>
            <a:endParaRPr lang="pl-PL" altLang="pl-PL"/>
          </a:p>
        </p:txBody>
      </p:sp>
    </p:spTree>
    <p:extLst>
      <p:ext uri="{BB962C8B-B14F-4D97-AF65-F5344CB8AC3E}">
        <p14:creationId xmlns:p14="http://schemas.microsoft.com/office/powerpoint/2010/main" val="11428476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8" name="Rectangle 4"/>
          <p:cNvSpPr>
            <a:spLocks noGrp="1" noChangeArrowheads="1"/>
          </p:cNvSpPr>
          <p:nvPr>
            <p:ph type="sldNum" idx="11"/>
          </p:nvPr>
        </p:nvSpPr>
        <p:spPr>
          <a:ln/>
        </p:spPr>
        <p:txBody>
          <a:bodyPr/>
          <a:lstStyle>
            <a:lvl1pPr>
              <a:defRPr/>
            </a:lvl1pPr>
          </a:lstStyle>
          <a:p>
            <a:pPr>
              <a:defRPr/>
            </a:pPr>
            <a:fld id="{A0E7A5BA-8094-4BFA-A106-CD7D7F24BC3C}" type="slidenum">
              <a:rPr lang="pl-PL" altLang="pl-PL"/>
              <a:pPr>
                <a:defRPr/>
              </a:pPr>
              <a:t>‹#›</a:t>
            </a:fld>
            <a:endParaRPr lang="pl-PL" altLang="pl-PL"/>
          </a:p>
        </p:txBody>
      </p:sp>
    </p:spTree>
    <p:extLst>
      <p:ext uri="{BB962C8B-B14F-4D97-AF65-F5344CB8AC3E}">
        <p14:creationId xmlns:p14="http://schemas.microsoft.com/office/powerpoint/2010/main" val="19384699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4" name="Rectangle 4"/>
          <p:cNvSpPr>
            <a:spLocks noGrp="1" noChangeArrowheads="1"/>
          </p:cNvSpPr>
          <p:nvPr>
            <p:ph type="sldNum" idx="11"/>
          </p:nvPr>
        </p:nvSpPr>
        <p:spPr>
          <a:ln/>
        </p:spPr>
        <p:txBody>
          <a:bodyPr/>
          <a:lstStyle>
            <a:lvl1pPr>
              <a:defRPr/>
            </a:lvl1pPr>
          </a:lstStyle>
          <a:p>
            <a:pPr>
              <a:defRPr/>
            </a:pPr>
            <a:fld id="{87702001-41FC-46E5-8072-0896EBAF5C63}" type="slidenum">
              <a:rPr lang="pl-PL" altLang="pl-PL"/>
              <a:pPr>
                <a:defRPr/>
              </a:pPr>
              <a:t>‹#›</a:t>
            </a:fld>
            <a:endParaRPr lang="pl-PL" altLang="pl-PL"/>
          </a:p>
        </p:txBody>
      </p:sp>
    </p:spTree>
    <p:extLst>
      <p:ext uri="{BB962C8B-B14F-4D97-AF65-F5344CB8AC3E}">
        <p14:creationId xmlns:p14="http://schemas.microsoft.com/office/powerpoint/2010/main" val="14917127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3" name="Rectangle 4"/>
          <p:cNvSpPr>
            <a:spLocks noGrp="1" noChangeArrowheads="1"/>
          </p:cNvSpPr>
          <p:nvPr>
            <p:ph type="sldNum" idx="11"/>
          </p:nvPr>
        </p:nvSpPr>
        <p:spPr>
          <a:ln/>
        </p:spPr>
        <p:txBody>
          <a:bodyPr/>
          <a:lstStyle>
            <a:lvl1pPr>
              <a:defRPr/>
            </a:lvl1pPr>
          </a:lstStyle>
          <a:p>
            <a:pPr>
              <a:defRPr/>
            </a:pPr>
            <a:fld id="{050EEA09-42D4-4227-83A2-CBB11B88919F}" type="slidenum">
              <a:rPr lang="pl-PL" altLang="pl-PL"/>
              <a:pPr>
                <a:defRPr/>
              </a:pPr>
              <a:t>‹#›</a:t>
            </a:fld>
            <a:endParaRPr lang="pl-PL" altLang="pl-PL"/>
          </a:p>
        </p:txBody>
      </p:sp>
    </p:spTree>
    <p:extLst>
      <p:ext uri="{BB962C8B-B14F-4D97-AF65-F5344CB8AC3E}">
        <p14:creationId xmlns:p14="http://schemas.microsoft.com/office/powerpoint/2010/main" val="40013066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4"/>
          <p:cNvSpPr>
            <a:spLocks noGrp="1" noChangeArrowheads="1"/>
          </p:cNvSpPr>
          <p:nvPr>
            <p:ph type="sldNum" idx="11"/>
          </p:nvPr>
        </p:nvSpPr>
        <p:spPr>
          <a:ln/>
        </p:spPr>
        <p:txBody>
          <a:bodyPr/>
          <a:lstStyle>
            <a:lvl1pPr>
              <a:defRPr/>
            </a:lvl1pPr>
          </a:lstStyle>
          <a:p>
            <a:pPr>
              <a:defRPr/>
            </a:pPr>
            <a:fld id="{A25C68D5-DFC6-4602-ADB4-28648CDF962E}" type="slidenum">
              <a:rPr lang="pl-PL" altLang="pl-PL"/>
              <a:pPr>
                <a:defRPr/>
              </a:pPr>
              <a:t>‹#›</a:t>
            </a:fld>
            <a:endParaRPr lang="pl-PL" altLang="pl-PL"/>
          </a:p>
        </p:txBody>
      </p:sp>
    </p:spTree>
    <p:extLst>
      <p:ext uri="{BB962C8B-B14F-4D97-AF65-F5344CB8AC3E}">
        <p14:creationId xmlns:p14="http://schemas.microsoft.com/office/powerpoint/2010/main" val="39640704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4"/>
          <p:cNvSpPr>
            <a:spLocks noGrp="1" noChangeArrowheads="1"/>
          </p:cNvSpPr>
          <p:nvPr>
            <p:ph type="sldNum" idx="11"/>
          </p:nvPr>
        </p:nvSpPr>
        <p:spPr>
          <a:ln/>
        </p:spPr>
        <p:txBody>
          <a:bodyPr/>
          <a:lstStyle>
            <a:lvl1pPr>
              <a:defRPr/>
            </a:lvl1pPr>
          </a:lstStyle>
          <a:p>
            <a:pPr>
              <a:defRPr/>
            </a:pPr>
            <a:fld id="{64EC939C-8B88-4A20-8C51-6E9D3F39899C}" type="slidenum">
              <a:rPr lang="pl-PL" altLang="pl-PL"/>
              <a:pPr>
                <a:defRPr/>
              </a:pPr>
              <a:t>‹#›</a:t>
            </a:fld>
            <a:endParaRPr lang="pl-PL" altLang="pl-PL"/>
          </a:p>
        </p:txBody>
      </p:sp>
    </p:spTree>
    <p:extLst>
      <p:ext uri="{BB962C8B-B14F-4D97-AF65-F5344CB8AC3E}">
        <p14:creationId xmlns:p14="http://schemas.microsoft.com/office/powerpoint/2010/main" val="35536177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4"/>
          <p:cNvSpPr>
            <a:spLocks noGrp="1" noChangeArrowheads="1"/>
          </p:cNvSpPr>
          <p:nvPr>
            <p:ph type="sldNum" idx="11"/>
          </p:nvPr>
        </p:nvSpPr>
        <p:spPr>
          <a:ln/>
        </p:spPr>
        <p:txBody>
          <a:bodyPr/>
          <a:lstStyle>
            <a:lvl1pPr>
              <a:defRPr/>
            </a:lvl1pPr>
          </a:lstStyle>
          <a:p>
            <a:pPr>
              <a:defRPr/>
            </a:pPr>
            <a:fld id="{7468AA53-FB32-463E-95E5-8699BE099288}" type="slidenum">
              <a:rPr lang="pl-PL" altLang="pl-PL"/>
              <a:pPr>
                <a:defRPr/>
              </a:pPr>
              <a:t>‹#›</a:t>
            </a:fld>
            <a:endParaRPr lang="pl-PL" altLang="pl-PL"/>
          </a:p>
        </p:txBody>
      </p:sp>
    </p:spTree>
    <p:extLst>
      <p:ext uri="{BB962C8B-B14F-4D97-AF65-F5344CB8AC3E}">
        <p14:creationId xmlns:p14="http://schemas.microsoft.com/office/powerpoint/2010/main" val="2715434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77050" y="287338"/>
            <a:ext cx="1798638" cy="582771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1476375" y="287338"/>
            <a:ext cx="5248275" cy="582771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4"/>
          <p:cNvSpPr>
            <a:spLocks noGrp="1" noChangeArrowheads="1"/>
          </p:cNvSpPr>
          <p:nvPr>
            <p:ph type="sldNum" idx="11"/>
          </p:nvPr>
        </p:nvSpPr>
        <p:spPr>
          <a:ln/>
        </p:spPr>
        <p:txBody>
          <a:bodyPr/>
          <a:lstStyle>
            <a:lvl1pPr>
              <a:defRPr/>
            </a:lvl1pPr>
          </a:lstStyle>
          <a:p>
            <a:pPr>
              <a:defRPr/>
            </a:pPr>
            <a:fld id="{73B451FB-5832-4DF1-97CD-DFFD7BCE8E75}" type="slidenum">
              <a:rPr lang="pl-PL" altLang="pl-PL"/>
              <a:pPr>
                <a:defRPr/>
              </a:pPr>
              <a:t>‹#›</a:t>
            </a:fld>
            <a:endParaRPr lang="pl-PL" altLang="pl-PL"/>
          </a:p>
        </p:txBody>
      </p:sp>
    </p:spTree>
    <p:extLst>
      <p:ext uri="{BB962C8B-B14F-4D97-AF65-F5344CB8AC3E}">
        <p14:creationId xmlns:p14="http://schemas.microsoft.com/office/powerpoint/2010/main" val="19774544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6C039053-1FC4-4A3B-B5D9-5A317AB9CF39}" type="slidenum">
              <a:rPr lang="pl-PL" altLang="pl-PL"/>
              <a:pPr>
                <a:defRPr/>
              </a:pPr>
              <a:t>‹#›</a:t>
            </a:fld>
            <a:endParaRPr lang="pl-PL" altLang="pl-PL"/>
          </a:p>
        </p:txBody>
      </p:sp>
    </p:spTree>
    <p:extLst>
      <p:ext uri="{BB962C8B-B14F-4D97-AF65-F5344CB8AC3E}">
        <p14:creationId xmlns:p14="http://schemas.microsoft.com/office/powerpoint/2010/main" val="2997756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8" name="Rectangle 4"/>
          <p:cNvSpPr>
            <a:spLocks noGrp="1" noChangeArrowheads="1"/>
          </p:cNvSpPr>
          <p:nvPr>
            <p:ph type="sldNum" idx="11"/>
          </p:nvPr>
        </p:nvSpPr>
        <p:spPr>
          <a:ln/>
        </p:spPr>
        <p:txBody>
          <a:bodyPr/>
          <a:lstStyle>
            <a:lvl1pPr>
              <a:defRPr/>
            </a:lvl1pPr>
          </a:lstStyle>
          <a:p>
            <a:pPr>
              <a:defRPr/>
            </a:pPr>
            <a:fld id="{D210BB9D-4157-43B8-8D6A-50A4ECF5E31D}" type="slidenum">
              <a:rPr lang="pl-PL" altLang="pl-PL"/>
              <a:pPr>
                <a:defRPr/>
              </a:pPr>
              <a:t>‹#›</a:t>
            </a:fld>
            <a:endParaRPr lang="pl-PL" altLang="pl-PL" dirty="0"/>
          </a:p>
        </p:txBody>
      </p:sp>
    </p:spTree>
    <p:extLst>
      <p:ext uri="{BB962C8B-B14F-4D97-AF65-F5344CB8AC3E}">
        <p14:creationId xmlns:p14="http://schemas.microsoft.com/office/powerpoint/2010/main" val="353149726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55A50620-95C3-4DD3-A198-AF970E752CBE}" type="slidenum">
              <a:rPr lang="pl-PL" altLang="pl-PL"/>
              <a:pPr>
                <a:defRPr/>
              </a:pPr>
              <a:t>‹#›</a:t>
            </a:fld>
            <a:endParaRPr lang="pl-PL" altLang="pl-PL"/>
          </a:p>
        </p:txBody>
      </p:sp>
    </p:spTree>
    <p:extLst>
      <p:ext uri="{BB962C8B-B14F-4D97-AF65-F5344CB8AC3E}">
        <p14:creationId xmlns:p14="http://schemas.microsoft.com/office/powerpoint/2010/main" val="3041827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600F1E66-A2AB-4452-8A78-8D0EA22A52F3}" type="slidenum">
              <a:rPr lang="pl-PL" altLang="pl-PL"/>
              <a:pPr>
                <a:defRPr/>
              </a:pPr>
              <a:t>‹#›</a:t>
            </a:fld>
            <a:endParaRPr lang="pl-PL" altLang="pl-PL"/>
          </a:p>
        </p:txBody>
      </p:sp>
    </p:spTree>
    <p:extLst>
      <p:ext uri="{BB962C8B-B14F-4D97-AF65-F5344CB8AC3E}">
        <p14:creationId xmlns:p14="http://schemas.microsoft.com/office/powerpoint/2010/main" val="324543043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2250" cy="4595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1850" y="1600200"/>
            <a:ext cx="4033838" cy="4595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a:ln/>
        </p:spPr>
        <p:txBody>
          <a:bodyPr/>
          <a:lstStyle>
            <a:lvl1pPr>
              <a:defRPr/>
            </a:lvl1pPr>
          </a:lstStyle>
          <a:p>
            <a:pPr>
              <a:defRPr/>
            </a:pPr>
            <a:endParaRPr lang="pl-PL" altLang="pl-PL"/>
          </a:p>
        </p:txBody>
      </p:sp>
      <p:sp>
        <p:nvSpPr>
          <p:cNvPr id="6"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7" name="Rectangle 5"/>
          <p:cNvSpPr>
            <a:spLocks noGrp="1" noChangeArrowheads="1"/>
          </p:cNvSpPr>
          <p:nvPr>
            <p:ph type="sldNum" idx="12"/>
          </p:nvPr>
        </p:nvSpPr>
        <p:spPr>
          <a:ln/>
        </p:spPr>
        <p:txBody>
          <a:bodyPr/>
          <a:lstStyle>
            <a:lvl1pPr>
              <a:defRPr/>
            </a:lvl1pPr>
          </a:lstStyle>
          <a:p>
            <a:pPr>
              <a:defRPr/>
            </a:pPr>
            <a:fld id="{C20D72D9-221B-49CA-80A5-DEFB93A0C4DD}" type="slidenum">
              <a:rPr lang="pl-PL" altLang="pl-PL"/>
              <a:pPr>
                <a:defRPr/>
              </a:pPr>
              <a:t>‹#›</a:t>
            </a:fld>
            <a:endParaRPr lang="pl-PL" altLang="pl-PL"/>
          </a:p>
        </p:txBody>
      </p:sp>
    </p:spTree>
    <p:extLst>
      <p:ext uri="{BB962C8B-B14F-4D97-AF65-F5344CB8AC3E}">
        <p14:creationId xmlns:p14="http://schemas.microsoft.com/office/powerpoint/2010/main" val="20237756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dt" idx="10"/>
          </p:nvPr>
        </p:nvSpPr>
        <p:spPr>
          <a:ln/>
        </p:spPr>
        <p:txBody>
          <a:bodyPr/>
          <a:lstStyle>
            <a:lvl1pPr>
              <a:defRPr/>
            </a:lvl1pPr>
          </a:lstStyle>
          <a:p>
            <a:pPr>
              <a:defRPr/>
            </a:pPr>
            <a:endParaRPr lang="pl-PL" altLang="pl-PL"/>
          </a:p>
        </p:txBody>
      </p:sp>
      <p:sp>
        <p:nvSpPr>
          <p:cNvPr id="8"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9" name="Rectangle 5"/>
          <p:cNvSpPr>
            <a:spLocks noGrp="1" noChangeArrowheads="1"/>
          </p:cNvSpPr>
          <p:nvPr>
            <p:ph type="sldNum" idx="12"/>
          </p:nvPr>
        </p:nvSpPr>
        <p:spPr>
          <a:ln/>
        </p:spPr>
        <p:txBody>
          <a:bodyPr/>
          <a:lstStyle>
            <a:lvl1pPr>
              <a:defRPr/>
            </a:lvl1pPr>
          </a:lstStyle>
          <a:p>
            <a:pPr>
              <a:defRPr/>
            </a:pPr>
            <a:fld id="{422DAC91-B7C2-40ED-9BB6-B17A3096239C}" type="slidenum">
              <a:rPr lang="pl-PL" altLang="pl-PL"/>
              <a:pPr>
                <a:defRPr/>
              </a:pPr>
              <a:t>‹#›</a:t>
            </a:fld>
            <a:endParaRPr lang="pl-PL" altLang="pl-PL"/>
          </a:p>
        </p:txBody>
      </p:sp>
    </p:spTree>
    <p:extLst>
      <p:ext uri="{BB962C8B-B14F-4D97-AF65-F5344CB8AC3E}">
        <p14:creationId xmlns:p14="http://schemas.microsoft.com/office/powerpoint/2010/main" val="3180119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dt" idx="10"/>
          </p:nvPr>
        </p:nvSpPr>
        <p:spPr>
          <a:ln/>
        </p:spPr>
        <p:txBody>
          <a:bodyPr/>
          <a:lstStyle>
            <a:lvl1pPr>
              <a:defRPr/>
            </a:lvl1pPr>
          </a:lstStyle>
          <a:p>
            <a:pPr>
              <a:defRPr/>
            </a:pPr>
            <a:endParaRPr lang="pl-PL" altLang="pl-PL"/>
          </a:p>
        </p:txBody>
      </p:sp>
      <p:sp>
        <p:nvSpPr>
          <p:cNvPr id="4"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5"/>
          <p:cNvSpPr>
            <a:spLocks noGrp="1" noChangeArrowheads="1"/>
          </p:cNvSpPr>
          <p:nvPr>
            <p:ph type="sldNum" idx="12"/>
          </p:nvPr>
        </p:nvSpPr>
        <p:spPr>
          <a:ln/>
        </p:spPr>
        <p:txBody>
          <a:bodyPr/>
          <a:lstStyle>
            <a:lvl1pPr>
              <a:defRPr/>
            </a:lvl1pPr>
          </a:lstStyle>
          <a:p>
            <a:pPr>
              <a:defRPr/>
            </a:pPr>
            <a:fld id="{0D99E17C-A808-427A-B36E-ED573DE63601}" type="slidenum">
              <a:rPr lang="pl-PL" altLang="pl-PL"/>
              <a:pPr>
                <a:defRPr/>
              </a:pPr>
              <a:t>‹#›</a:t>
            </a:fld>
            <a:endParaRPr lang="pl-PL" altLang="pl-PL"/>
          </a:p>
        </p:txBody>
      </p:sp>
    </p:spTree>
    <p:extLst>
      <p:ext uri="{BB962C8B-B14F-4D97-AF65-F5344CB8AC3E}">
        <p14:creationId xmlns:p14="http://schemas.microsoft.com/office/powerpoint/2010/main" val="5386004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pl-PL" altLang="pl-PL"/>
          </a:p>
        </p:txBody>
      </p:sp>
      <p:sp>
        <p:nvSpPr>
          <p:cNvPr id="3"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4" name="Rectangle 5"/>
          <p:cNvSpPr>
            <a:spLocks noGrp="1" noChangeArrowheads="1"/>
          </p:cNvSpPr>
          <p:nvPr>
            <p:ph type="sldNum" idx="12"/>
          </p:nvPr>
        </p:nvSpPr>
        <p:spPr>
          <a:ln/>
        </p:spPr>
        <p:txBody>
          <a:bodyPr/>
          <a:lstStyle>
            <a:lvl1pPr>
              <a:defRPr/>
            </a:lvl1pPr>
          </a:lstStyle>
          <a:p>
            <a:pPr>
              <a:defRPr/>
            </a:pPr>
            <a:fld id="{15BBC261-86F9-4651-89D5-2232960561E3}" type="slidenum">
              <a:rPr lang="pl-PL" altLang="pl-PL"/>
              <a:pPr>
                <a:defRPr/>
              </a:pPr>
              <a:t>‹#›</a:t>
            </a:fld>
            <a:endParaRPr lang="pl-PL" altLang="pl-PL"/>
          </a:p>
        </p:txBody>
      </p:sp>
    </p:spTree>
    <p:extLst>
      <p:ext uri="{BB962C8B-B14F-4D97-AF65-F5344CB8AC3E}">
        <p14:creationId xmlns:p14="http://schemas.microsoft.com/office/powerpoint/2010/main" val="7730489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pPr>
              <a:defRPr/>
            </a:pPr>
            <a:endParaRPr lang="pl-PL" altLang="pl-PL"/>
          </a:p>
        </p:txBody>
      </p:sp>
      <p:sp>
        <p:nvSpPr>
          <p:cNvPr id="6"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7" name="Rectangle 5"/>
          <p:cNvSpPr>
            <a:spLocks noGrp="1" noChangeArrowheads="1"/>
          </p:cNvSpPr>
          <p:nvPr>
            <p:ph type="sldNum" idx="12"/>
          </p:nvPr>
        </p:nvSpPr>
        <p:spPr>
          <a:ln/>
        </p:spPr>
        <p:txBody>
          <a:bodyPr/>
          <a:lstStyle>
            <a:lvl1pPr>
              <a:defRPr/>
            </a:lvl1pPr>
          </a:lstStyle>
          <a:p>
            <a:pPr>
              <a:defRPr/>
            </a:pPr>
            <a:fld id="{FA7F7140-8E24-48FD-A3D3-57D61E050091}" type="slidenum">
              <a:rPr lang="pl-PL" altLang="pl-PL"/>
              <a:pPr>
                <a:defRPr/>
              </a:pPr>
              <a:t>‹#›</a:t>
            </a:fld>
            <a:endParaRPr lang="pl-PL" altLang="pl-PL"/>
          </a:p>
        </p:txBody>
      </p:sp>
    </p:spTree>
    <p:extLst>
      <p:ext uri="{BB962C8B-B14F-4D97-AF65-F5344CB8AC3E}">
        <p14:creationId xmlns:p14="http://schemas.microsoft.com/office/powerpoint/2010/main" val="37274161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pPr>
              <a:defRPr/>
            </a:pPr>
            <a:endParaRPr lang="pl-PL" altLang="pl-PL"/>
          </a:p>
        </p:txBody>
      </p:sp>
      <p:sp>
        <p:nvSpPr>
          <p:cNvPr id="6"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7" name="Rectangle 5"/>
          <p:cNvSpPr>
            <a:spLocks noGrp="1" noChangeArrowheads="1"/>
          </p:cNvSpPr>
          <p:nvPr>
            <p:ph type="sldNum" idx="12"/>
          </p:nvPr>
        </p:nvSpPr>
        <p:spPr>
          <a:ln/>
        </p:spPr>
        <p:txBody>
          <a:bodyPr/>
          <a:lstStyle>
            <a:lvl1pPr>
              <a:defRPr/>
            </a:lvl1pPr>
          </a:lstStyle>
          <a:p>
            <a:pPr>
              <a:defRPr/>
            </a:pPr>
            <a:fld id="{A04DC144-AEE6-4A82-B579-8987BD7092F7}" type="slidenum">
              <a:rPr lang="pl-PL" altLang="pl-PL"/>
              <a:pPr>
                <a:defRPr/>
              </a:pPr>
              <a:t>‹#›</a:t>
            </a:fld>
            <a:endParaRPr lang="pl-PL" altLang="pl-PL"/>
          </a:p>
        </p:txBody>
      </p:sp>
    </p:spTree>
    <p:extLst>
      <p:ext uri="{BB962C8B-B14F-4D97-AF65-F5344CB8AC3E}">
        <p14:creationId xmlns:p14="http://schemas.microsoft.com/office/powerpoint/2010/main" val="275401116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F72BE690-2FB6-494A-9987-71F70C4389DF}" type="slidenum">
              <a:rPr lang="pl-PL" altLang="pl-PL"/>
              <a:pPr>
                <a:defRPr/>
              </a:pPr>
              <a:t>‹#›</a:t>
            </a:fld>
            <a:endParaRPr lang="pl-PL" altLang="pl-PL"/>
          </a:p>
        </p:txBody>
      </p:sp>
    </p:spTree>
    <p:extLst>
      <p:ext uri="{BB962C8B-B14F-4D97-AF65-F5344CB8AC3E}">
        <p14:creationId xmlns:p14="http://schemas.microsoft.com/office/powerpoint/2010/main" val="3700586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1463" y="127000"/>
            <a:ext cx="2054225" cy="6069013"/>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27000"/>
            <a:ext cx="6011863" cy="606901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9A897F87-2951-450B-9B3F-5B20F7952B25}" type="slidenum">
              <a:rPr lang="pl-PL" altLang="pl-PL"/>
              <a:pPr>
                <a:defRPr/>
              </a:pPr>
              <a:t>‹#›</a:t>
            </a:fld>
            <a:endParaRPr lang="pl-PL" altLang="pl-PL"/>
          </a:p>
        </p:txBody>
      </p:sp>
    </p:spTree>
    <p:extLst>
      <p:ext uri="{BB962C8B-B14F-4D97-AF65-F5344CB8AC3E}">
        <p14:creationId xmlns:p14="http://schemas.microsoft.com/office/powerpoint/2010/main" val="1487531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4" name="Rectangle 4"/>
          <p:cNvSpPr>
            <a:spLocks noGrp="1" noChangeArrowheads="1"/>
          </p:cNvSpPr>
          <p:nvPr>
            <p:ph type="sldNum" idx="11"/>
          </p:nvPr>
        </p:nvSpPr>
        <p:spPr>
          <a:ln/>
        </p:spPr>
        <p:txBody>
          <a:bodyPr/>
          <a:lstStyle>
            <a:lvl1pPr>
              <a:defRPr/>
            </a:lvl1pPr>
          </a:lstStyle>
          <a:p>
            <a:pPr>
              <a:defRPr/>
            </a:pPr>
            <a:fld id="{AF3BD3F1-215D-45B1-8309-8A5723CA0BE9}" type="slidenum">
              <a:rPr lang="pl-PL" altLang="pl-PL"/>
              <a:pPr>
                <a:defRPr/>
              </a:pPr>
              <a:t>‹#›</a:t>
            </a:fld>
            <a:endParaRPr lang="pl-PL" altLang="pl-PL" dirty="0"/>
          </a:p>
        </p:txBody>
      </p:sp>
    </p:spTree>
    <p:extLst>
      <p:ext uri="{BB962C8B-B14F-4D97-AF65-F5344CB8AC3E}">
        <p14:creationId xmlns:p14="http://schemas.microsoft.com/office/powerpoint/2010/main" val="396013786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D1CBB89F-D4FA-4A90-8E96-C9C54DDF8619}" type="slidenum">
              <a:rPr lang="pl-PL" altLang="pl-PL"/>
              <a:pPr>
                <a:defRPr/>
              </a:pPr>
              <a:t>‹#›</a:t>
            </a:fld>
            <a:endParaRPr lang="pl-PL" altLang="pl-PL"/>
          </a:p>
        </p:txBody>
      </p:sp>
    </p:spTree>
    <p:extLst>
      <p:ext uri="{BB962C8B-B14F-4D97-AF65-F5344CB8AC3E}">
        <p14:creationId xmlns:p14="http://schemas.microsoft.com/office/powerpoint/2010/main" val="22471289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16E5F32A-96EF-46B7-98CC-45141D354248}" type="slidenum">
              <a:rPr lang="pl-PL" altLang="pl-PL"/>
              <a:pPr>
                <a:defRPr/>
              </a:pPr>
              <a:t>‹#›</a:t>
            </a:fld>
            <a:endParaRPr lang="pl-PL" altLang="pl-PL"/>
          </a:p>
        </p:txBody>
      </p:sp>
    </p:spTree>
    <p:extLst>
      <p:ext uri="{BB962C8B-B14F-4D97-AF65-F5344CB8AC3E}">
        <p14:creationId xmlns:p14="http://schemas.microsoft.com/office/powerpoint/2010/main" val="125285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9CE04E47-6860-475C-99E7-A12D3D705051}" type="slidenum">
              <a:rPr lang="pl-PL" altLang="pl-PL"/>
              <a:pPr>
                <a:defRPr/>
              </a:pPr>
              <a:t>‹#›</a:t>
            </a:fld>
            <a:endParaRPr lang="pl-PL" altLang="pl-PL"/>
          </a:p>
        </p:txBody>
      </p:sp>
    </p:spTree>
    <p:extLst>
      <p:ext uri="{BB962C8B-B14F-4D97-AF65-F5344CB8AC3E}">
        <p14:creationId xmlns:p14="http://schemas.microsoft.com/office/powerpoint/2010/main" val="38230930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2250" cy="4595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1850" y="1600200"/>
            <a:ext cx="4033838" cy="4595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a:ln/>
        </p:spPr>
        <p:txBody>
          <a:bodyPr/>
          <a:lstStyle>
            <a:lvl1pPr>
              <a:defRPr/>
            </a:lvl1pPr>
          </a:lstStyle>
          <a:p>
            <a:pPr>
              <a:defRPr/>
            </a:pPr>
            <a:endParaRPr lang="pl-PL" altLang="pl-PL"/>
          </a:p>
        </p:txBody>
      </p:sp>
      <p:sp>
        <p:nvSpPr>
          <p:cNvPr id="6"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7" name="Rectangle 5"/>
          <p:cNvSpPr>
            <a:spLocks noGrp="1" noChangeArrowheads="1"/>
          </p:cNvSpPr>
          <p:nvPr>
            <p:ph type="sldNum" idx="12"/>
          </p:nvPr>
        </p:nvSpPr>
        <p:spPr>
          <a:ln/>
        </p:spPr>
        <p:txBody>
          <a:bodyPr/>
          <a:lstStyle>
            <a:lvl1pPr>
              <a:defRPr/>
            </a:lvl1pPr>
          </a:lstStyle>
          <a:p>
            <a:pPr>
              <a:defRPr/>
            </a:pPr>
            <a:fld id="{57F00DDE-5EBA-47BC-8882-26A801D9B512}" type="slidenum">
              <a:rPr lang="pl-PL" altLang="pl-PL"/>
              <a:pPr>
                <a:defRPr/>
              </a:pPr>
              <a:t>‹#›</a:t>
            </a:fld>
            <a:endParaRPr lang="pl-PL" altLang="pl-PL"/>
          </a:p>
        </p:txBody>
      </p:sp>
    </p:spTree>
    <p:extLst>
      <p:ext uri="{BB962C8B-B14F-4D97-AF65-F5344CB8AC3E}">
        <p14:creationId xmlns:p14="http://schemas.microsoft.com/office/powerpoint/2010/main" val="49171023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dt" idx="10"/>
          </p:nvPr>
        </p:nvSpPr>
        <p:spPr>
          <a:ln/>
        </p:spPr>
        <p:txBody>
          <a:bodyPr/>
          <a:lstStyle>
            <a:lvl1pPr>
              <a:defRPr/>
            </a:lvl1pPr>
          </a:lstStyle>
          <a:p>
            <a:pPr>
              <a:defRPr/>
            </a:pPr>
            <a:endParaRPr lang="pl-PL" altLang="pl-PL"/>
          </a:p>
        </p:txBody>
      </p:sp>
      <p:sp>
        <p:nvSpPr>
          <p:cNvPr id="8"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9" name="Rectangle 5"/>
          <p:cNvSpPr>
            <a:spLocks noGrp="1" noChangeArrowheads="1"/>
          </p:cNvSpPr>
          <p:nvPr>
            <p:ph type="sldNum" idx="12"/>
          </p:nvPr>
        </p:nvSpPr>
        <p:spPr>
          <a:ln/>
        </p:spPr>
        <p:txBody>
          <a:bodyPr/>
          <a:lstStyle>
            <a:lvl1pPr>
              <a:defRPr/>
            </a:lvl1pPr>
          </a:lstStyle>
          <a:p>
            <a:pPr>
              <a:defRPr/>
            </a:pPr>
            <a:fld id="{4D9D10EC-FEAD-44A3-88F5-6AA66A66ED46}" type="slidenum">
              <a:rPr lang="pl-PL" altLang="pl-PL"/>
              <a:pPr>
                <a:defRPr/>
              </a:pPr>
              <a:t>‹#›</a:t>
            </a:fld>
            <a:endParaRPr lang="pl-PL" altLang="pl-PL"/>
          </a:p>
        </p:txBody>
      </p:sp>
    </p:spTree>
    <p:extLst>
      <p:ext uri="{BB962C8B-B14F-4D97-AF65-F5344CB8AC3E}">
        <p14:creationId xmlns:p14="http://schemas.microsoft.com/office/powerpoint/2010/main" val="337155956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dt" idx="10"/>
          </p:nvPr>
        </p:nvSpPr>
        <p:spPr>
          <a:ln/>
        </p:spPr>
        <p:txBody>
          <a:bodyPr/>
          <a:lstStyle>
            <a:lvl1pPr>
              <a:defRPr/>
            </a:lvl1pPr>
          </a:lstStyle>
          <a:p>
            <a:pPr>
              <a:defRPr/>
            </a:pPr>
            <a:endParaRPr lang="pl-PL" altLang="pl-PL"/>
          </a:p>
        </p:txBody>
      </p:sp>
      <p:sp>
        <p:nvSpPr>
          <p:cNvPr id="4"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5" name="Rectangle 5"/>
          <p:cNvSpPr>
            <a:spLocks noGrp="1" noChangeArrowheads="1"/>
          </p:cNvSpPr>
          <p:nvPr>
            <p:ph type="sldNum" idx="12"/>
          </p:nvPr>
        </p:nvSpPr>
        <p:spPr>
          <a:ln/>
        </p:spPr>
        <p:txBody>
          <a:bodyPr/>
          <a:lstStyle>
            <a:lvl1pPr>
              <a:defRPr/>
            </a:lvl1pPr>
          </a:lstStyle>
          <a:p>
            <a:pPr>
              <a:defRPr/>
            </a:pPr>
            <a:fld id="{51F47A35-06EB-4E5B-9CF8-D75AE9818B77}" type="slidenum">
              <a:rPr lang="pl-PL" altLang="pl-PL"/>
              <a:pPr>
                <a:defRPr/>
              </a:pPr>
              <a:t>‹#›</a:t>
            </a:fld>
            <a:endParaRPr lang="pl-PL" altLang="pl-PL"/>
          </a:p>
        </p:txBody>
      </p:sp>
    </p:spTree>
    <p:extLst>
      <p:ext uri="{BB962C8B-B14F-4D97-AF65-F5344CB8AC3E}">
        <p14:creationId xmlns:p14="http://schemas.microsoft.com/office/powerpoint/2010/main" val="30554937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pl-PL" altLang="pl-PL"/>
          </a:p>
        </p:txBody>
      </p:sp>
      <p:sp>
        <p:nvSpPr>
          <p:cNvPr id="3"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4" name="Rectangle 5"/>
          <p:cNvSpPr>
            <a:spLocks noGrp="1" noChangeArrowheads="1"/>
          </p:cNvSpPr>
          <p:nvPr>
            <p:ph type="sldNum" idx="12"/>
          </p:nvPr>
        </p:nvSpPr>
        <p:spPr>
          <a:ln/>
        </p:spPr>
        <p:txBody>
          <a:bodyPr/>
          <a:lstStyle>
            <a:lvl1pPr>
              <a:defRPr/>
            </a:lvl1pPr>
          </a:lstStyle>
          <a:p>
            <a:pPr>
              <a:defRPr/>
            </a:pPr>
            <a:fld id="{EE89D1C1-21C5-4D85-B278-4B466D8C7671}" type="slidenum">
              <a:rPr lang="pl-PL" altLang="pl-PL"/>
              <a:pPr>
                <a:defRPr/>
              </a:pPr>
              <a:t>‹#›</a:t>
            </a:fld>
            <a:endParaRPr lang="pl-PL" altLang="pl-PL"/>
          </a:p>
        </p:txBody>
      </p:sp>
    </p:spTree>
    <p:extLst>
      <p:ext uri="{BB962C8B-B14F-4D97-AF65-F5344CB8AC3E}">
        <p14:creationId xmlns:p14="http://schemas.microsoft.com/office/powerpoint/2010/main" val="427467298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pPr>
              <a:defRPr/>
            </a:pPr>
            <a:endParaRPr lang="pl-PL" altLang="pl-PL"/>
          </a:p>
        </p:txBody>
      </p:sp>
      <p:sp>
        <p:nvSpPr>
          <p:cNvPr id="6"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7" name="Rectangle 5"/>
          <p:cNvSpPr>
            <a:spLocks noGrp="1" noChangeArrowheads="1"/>
          </p:cNvSpPr>
          <p:nvPr>
            <p:ph type="sldNum" idx="12"/>
          </p:nvPr>
        </p:nvSpPr>
        <p:spPr>
          <a:ln/>
        </p:spPr>
        <p:txBody>
          <a:bodyPr/>
          <a:lstStyle>
            <a:lvl1pPr>
              <a:defRPr/>
            </a:lvl1pPr>
          </a:lstStyle>
          <a:p>
            <a:pPr>
              <a:defRPr/>
            </a:pPr>
            <a:fld id="{AB1607F1-1E5E-4EBC-A88B-9A839012D97C}" type="slidenum">
              <a:rPr lang="pl-PL" altLang="pl-PL"/>
              <a:pPr>
                <a:defRPr/>
              </a:pPr>
              <a:t>‹#›</a:t>
            </a:fld>
            <a:endParaRPr lang="pl-PL" altLang="pl-PL"/>
          </a:p>
        </p:txBody>
      </p:sp>
    </p:spTree>
    <p:extLst>
      <p:ext uri="{BB962C8B-B14F-4D97-AF65-F5344CB8AC3E}">
        <p14:creationId xmlns:p14="http://schemas.microsoft.com/office/powerpoint/2010/main" val="140857503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pPr>
              <a:defRPr/>
            </a:pPr>
            <a:endParaRPr lang="pl-PL" altLang="pl-PL"/>
          </a:p>
        </p:txBody>
      </p:sp>
      <p:sp>
        <p:nvSpPr>
          <p:cNvPr id="6"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7" name="Rectangle 5"/>
          <p:cNvSpPr>
            <a:spLocks noGrp="1" noChangeArrowheads="1"/>
          </p:cNvSpPr>
          <p:nvPr>
            <p:ph type="sldNum" idx="12"/>
          </p:nvPr>
        </p:nvSpPr>
        <p:spPr>
          <a:ln/>
        </p:spPr>
        <p:txBody>
          <a:bodyPr/>
          <a:lstStyle>
            <a:lvl1pPr>
              <a:defRPr/>
            </a:lvl1pPr>
          </a:lstStyle>
          <a:p>
            <a:pPr>
              <a:defRPr/>
            </a:pPr>
            <a:fld id="{8A82E45C-F452-433C-9120-E6B32004A9CE}" type="slidenum">
              <a:rPr lang="pl-PL" altLang="pl-PL"/>
              <a:pPr>
                <a:defRPr/>
              </a:pPr>
              <a:t>‹#›</a:t>
            </a:fld>
            <a:endParaRPr lang="pl-PL" altLang="pl-PL"/>
          </a:p>
        </p:txBody>
      </p:sp>
    </p:spTree>
    <p:extLst>
      <p:ext uri="{BB962C8B-B14F-4D97-AF65-F5344CB8AC3E}">
        <p14:creationId xmlns:p14="http://schemas.microsoft.com/office/powerpoint/2010/main" val="18441865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CDE82023-509A-479C-913D-4BB465960F4A}" type="slidenum">
              <a:rPr lang="pl-PL" altLang="pl-PL"/>
              <a:pPr>
                <a:defRPr/>
              </a:pPr>
              <a:t>‹#›</a:t>
            </a:fld>
            <a:endParaRPr lang="pl-PL" altLang="pl-PL"/>
          </a:p>
        </p:txBody>
      </p:sp>
    </p:spTree>
    <p:extLst>
      <p:ext uri="{BB962C8B-B14F-4D97-AF65-F5344CB8AC3E}">
        <p14:creationId xmlns:p14="http://schemas.microsoft.com/office/powerpoint/2010/main" val="2491545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3" name="Rectangle 4"/>
          <p:cNvSpPr>
            <a:spLocks noGrp="1" noChangeArrowheads="1"/>
          </p:cNvSpPr>
          <p:nvPr>
            <p:ph type="sldNum" idx="11"/>
          </p:nvPr>
        </p:nvSpPr>
        <p:spPr>
          <a:ln/>
        </p:spPr>
        <p:txBody>
          <a:bodyPr/>
          <a:lstStyle>
            <a:lvl1pPr>
              <a:defRPr/>
            </a:lvl1pPr>
          </a:lstStyle>
          <a:p>
            <a:pPr>
              <a:defRPr/>
            </a:pPr>
            <a:fld id="{0A3749A6-AFB4-487A-AC34-E021654865D7}" type="slidenum">
              <a:rPr lang="pl-PL" altLang="pl-PL"/>
              <a:pPr>
                <a:defRPr/>
              </a:pPr>
              <a:t>‹#›</a:t>
            </a:fld>
            <a:endParaRPr lang="pl-PL" altLang="pl-PL" dirty="0"/>
          </a:p>
        </p:txBody>
      </p:sp>
    </p:spTree>
    <p:extLst>
      <p:ext uri="{BB962C8B-B14F-4D97-AF65-F5344CB8AC3E}">
        <p14:creationId xmlns:p14="http://schemas.microsoft.com/office/powerpoint/2010/main" val="21516909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1463" y="127000"/>
            <a:ext cx="2054225" cy="6069013"/>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27000"/>
            <a:ext cx="6011863" cy="606901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pPr>
              <a:defRPr/>
            </a:pPr>
            <a:endParaRPr lang="pl-PL" altLang="pl-PL"/>
          </a:p>
        </p:txBody>
      </p:sp>
      <p:sp>
        <p:nvSpPr>
          <p:cNvPr id="5" name="Rectangle 4"/>
          <p:cNvSpPr>
            <a:spLocks noGrp="1" noChangeArrowheads="1"/>
          </p:cNvSpPr>
          <p:nvPr>
            <p:ph type="ftr" idx="11"/>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5"/>
          <p:cNvSpPr>
            <a:spLocks noGrp="1" noChangeArrowheads="1"/>
          </p:cNvSpPr>
          <p:nvPr>
            <p:ph type="sldNum" idx="12"/>
          </p:nvPr>
        </p:nvSpPr>
        <p:spPr>
          <a:ln/>
        </p:spPr>
        <p:txBody>
          <a:bodyPr/>
          <a:lstStyle>
            <a:lvl1pPr>
              <a:defRPr/>
            </a:lvl1pPr>
          </a:lstStyle>
          <a:p>
            <a:pPr>
              <a:defRPr/>
            </a:pPr>
            <a:fld id="{D1230E77-575E-4414-98A7-1F4C4DF1470C}" type="slidenum">
              <a:rPr lang="pl-PL" altLang="pl-PL"/>
              <a:pPr>
                <a:defRPr/>
              </a:pPr>
              <a:t>‹#›</a:t>
            </a:fld>
            <a:endParaRPr lang="pl-PL" altLang="pl-PL"/>
          </a:p>
        </p:txBody>
      </p:sp>
    </p:spTree>
    <p:extLst>
      <p:ext uri="{BB962C8B-B14F-4D97-AF65-F5344CB8AC3E}">
        <p14:creationId xmlns:p14="http://schemas.microsoft.com/office/powerpoint/2010/main" val="91009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4"/>
          <p:cNvSpPr>
            <a:spLocks noGrp="1" noChangeArrowheads="1"/>
          </p:cNvSpPr>
          <p:nvPr>
            <p:ph type="sldNum" idx="11"/>
          </p:nvPr>
        </p:nvSpPr>
        <p:spPr>
          <a:ln/>
        </p:spPr>
        <p:txBody>
          <a:bodyPr/>
          <a:lstStyle>
            <a:lvl1pPr>
              <a:defRPr/>
            </a:lvl1pPr>
          </a:lstStyle>
          <a:p>
            <a:pPr>
              <a:defRPr/>
            </a:pPr>
            <a:fld id="{F7EAD067-6FDE-4058-909B-5CE6C6322299}" type="slidenum">
              <a:rPr lang="pl-PL" altLang="pl-PL"/>
              <a:pPr>
                <a:defRPr/>
              </a:pPr>
              <a:t>‹#›</a:t>
            </a:fld>
            <a:endParaRPr lang="pl-PL" altLang="pl-PL" dirty="0"/>
          </a:p>
        </p:txBody>
      </p:sp>
    </p:spTree>
    <p:extLst>
      <p:ext uri="{BB962C8B-B14F-4D97-AF65-F5344CB8AC3E}">
        <p14:creationId xmlns:p14="http://schemas.microsoft.com/office/powerpoint/2010/main" val="2702229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ftr" idx="10"/>
          </p:nvPr>
        </p:nvSpPr>
        <p:spPr>
          <a:ln/>
        </p:spPr>
        <p:txBody>
          <a:bodyPr/>
          <a:lstStyle>
            <a:lvl1pPr>
              <a:defRPr/>
            </a:lvl1pPr>
          </a:lstStyle>
          <a:p>
            <a:pPr>
              <a:defRPr/>
            </a:pPr>
            <a:r>
              <a:rPr lang="en-US" altLang="pl-PL"/>
              <a:t>Introduction to theory of probability and statistics, Lecture 2</a:t>
            </a:r>
            <a:endParaRPr lang="pl-PL" altLang="pl-PL"/>
          </a:p>
        </p:txBody>
      </p:sp>
      <p:sp>
        <p:nvSpPr>
          <p:cNvPr id="6" name="Rectangle 4"/>
          <p:cNvSpPr>
            <a:spLocks noGrp="1" noChangeArrowheads="1"/>
          </p:cNvSpPr>
          <p:nvPr>
            <p:ph type="sldNum" idx="11"/>
          </p:nvPr>
        </p:nvSpPr>
        <p:spPr>
          <a:ln/>
        </p:spPr>
        <p:txBody>
          <a:bodyPr/>
          <a:lstStyle>
            <a:lvl1pPr>
              <a:defRPr/>
            </a:lvl1pPr>
          </a:lstStyle>
          <a:p>
            <a:pPr>
              <a:defRPr/>
            </a:pPr>
            <a:fld id="{18D836D8-E4EF-483C-ABE9-7732F895D2C3}" type="slidenum">
              <a:rPr lang="pl-PL" altLang="pl-PL"/>
              <a:pPr>
                <a:defRPr/>
              </a:pPr>
              <a:t>‹#›</a:t>
            </a:fld>
            <a:endParaRPr lang="pl-PL" altLang="pl-PL" dirty="0"/>
          </a:p>
        </p:txBody>
      </p:sp>
    </p:spTree>
    <p:extLst>
      <p:ext uri="{BB962C8B-B14F-4D97-AF65-F5344CB8AC3E}">
        <p14:creationId xmlns:p14="http://schemas.microsoft.com/office/powerpoint/2010/main" val="2975227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2.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1476375" y="471488"/>
            <a:ext cx="7199313" cy="941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1027" name="Rectangle 2"/>
          <p:cNvSpPr>
            <a:spLocks noGrp="1" noChangeArrowheads="1"/>
          </p:cNvSpPr>
          <p:nvPr>
            <p:ph type="body" idx="1"/>
          </p:nvPr>
        </p:nvSpPr>
        <p:spPr bwMode="auto">
          <a:xfrm>
            <a:off x="1476375" y="1628775"/>
            <a:ext cx="7199313" cy="448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p:txBody>
      </p:sp>
      <p:sp>
        <p:nvSpPr>
          <p:cNvPr id="2" name="Rectangle 3"/>
          <p:cNvSpPr>
            <a:spLocks noGrp="1" noChangeArrowheads="1"/>
          </p:cNvSpPr>
          <p:nvPr>
            <p:ph type="ftr"/>
          </p:nvPr>
        </p:nvSpPr>
        <p:spPr bwMode="auto">
          <a:xfrm>
            <a:off x="0" y="6597650"/>
            <a:ext cx="3157538" cy="941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chemeClr val="bg1"/>
                </a:solidFill>
                <a:latin typeface="+mj-lt"/>
                <a:ea typeface="Microsoft YaHei" charset="-122"/>
              </a:defRPr>
            </a:lvl1pPr>
          </a:lstStyle>
          <a:p>
            <a:pPr>
              <a:defRPr/>
            </a:pPr>
            <a:r>
              <a:rPr lang="en-US" altLang="pl-PL"/>
              <a:t>Introduction to theory of probability and statistics, Lecture 2</a:t>
            </a:r>
            <a:endParaRPr lang="pl-PL" altLang="pl-PL"/>
          </a:p>
        </p:txBody>
      </p:sp>
      <p:sp>
        <p:nvSpPr>
          <p:cNvPr id="1028" name="Rectangle 4"/>
          <p:cNvSpPr>
            <a:spLocks noGrp="1" noChangeArrowheads="1"/>
          </p:cNvSpPr>
          <p:nvPr>
            <p:ph type="sldNum"/>
          </p:nvPr>
        </p:nvSpPr>
        <p:spPr bwMode="auto">
          <a:xfrm>
            <a:off x="7091363" y="6599238"/>
            <a:ext cx="17176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chemeClr val="bg1"/>
                </a:solidFill>
                <a:latin typeface="+mj-lt"/>
                <a:ea typeface="Microsoft YaHei" charset="-122"/>
              </a:defRPr>
            </a:lvl1pPr>
          </a:lstStyle>
          <a:p>
            <a:pPr>
              <a:defRPr/>
            </a:pPr>
            <a:fld id="{2118D11C-2D8D-4B56-A05E-A9D6420F9972}" type="slidenum">
              <a:rPr lang="pl-PL" altLang="pl-PL"/>
              <a:pPr>
                <a:defRPr/>
              </a:pPr>
              <a:t>‹#›</a:t>
            </a:fld>
            <a:endParaRPr lang="pl-PL" altLang="pl-PL" dirty="0"/>
          </a:p>
        </p:txBody>
      </p:sp>
    </p:spTree>
  </p:cSld>
  <p:clrMap bg1="lt1" tx1="dk1" bg2="lt2" tx2="dk2" accent1="accent1" accent2="accent2" accent3="accent3" accent4="accent4" accent5="accent5" accent6="accent6" hlink="hlink" folHlink="folHlink"/>
  <p:sldLayoutIdLst>
    <p:sldLayoutId id="2147484921" r:id="rId1"/>
    <p:sldLayoutId id="2147484990" r:id="rId2"/>
    <p:sldLayoutId id="2147484922" r:id="rId3"/>
    <p:sldLayoutId id="2147484923" r:id="rId4"/>
    <p:sldLayoutId id="2147484924" r:id="rId5"/>
    <p:sldLayoutId id="2147484925" r:id="rId6"/>
    <p:sldLayoutId id="2147484926" r:id="rId7"/>
    <p:sldLayoutId id="2147484927" r:id="rId8"/>
    <p:sldLayoutId id="2147484928" r:id="rId9"/>
    <p:sldLayoutId id="2147484929" r:id="rId10"/>
    <p:sldLayoutId id="2147484930" r:id="rId11"/>
    <p:sldLayoutId id="2147484931" r:id="rId12"/>
    <p:sldLayoutId id="2147484932" r:id="rId13"/>
    <p:sldLayoutId id="2147484933" r:id="rId14"/>
  </p:sldLayoutIdLst>
  <p:hf hdr="0" dt="0"/>
  <p:txStyles>
    <p:title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000" b="1" i="1">
          <a:solidFill>
            <a:srgbClr val="CC0066"/>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j-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j-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2051"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buFont typeface="Times New Roman" pitchFamily="16" charset="0"/>
              <a:buNone/>
              <a:defRPr sz="1200">
                <a:solidFill>
                  <a:schemeClr val="tx1">
                    <a:tint val="75000"/>
                  </a:schemeClr>
                </a:solidFill>
                <a:ea typeface="Microsoft YaHei" charset="-122"/>
              </a:defRPr>
            </a:lvl1pPr>
          </a:lstStyle>
          <a:p>
            <a:pPr>
              <a:defRPr/>
            </a:pPr>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buFont typeface="Times New Roman" pitchFamily="16" charset="0"/>
              <a:buNone/>
              <a:defRPr sz="1200">
                <a:solidFill>
                  <a:schemeClr val="tx1">
                    <a:tint val="75000"/>
                  </a:schemeClr>
                </a:solidFill>
                <a:ea typeface="Microsoft YaHei" charset="-122"/>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buFont typeface="Times New Roman" pitchFamily="16" charset="0"/>
              <a:buNone/>
              <a:defRPr sz="1200">
                <a:solidFill>
                  <a:schemeClr val="tx1">
                    <a:tint val="75000"/>
                  </a:schemeClr>
                </a:solidFill>
                <a:ea typeface="Microsoft YaHei" charset="-122"/>
              </a:defRPr>
            </a:lvl1pPr>
          </a:lstStyle>
          <a:p>
            <a:pPr>
              <a:defRPr/>
            </a:pPr>
            <a:fld id="{5DD8504C-4390-40D8-B8BB-CFEB8848CD2F}"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4934" r:id="rId1"/>
    <p:sldLayoutId id="2147484935" r:id="rId2"/>
    <p:sldLayoutId id="2147484936" r:id="rId3"/>
    <p:sldLayoutId id="2147484937" r:id="rId4"/>
    <p:sldLayoutId id="2147484938" r:id="rId5"/>
    <p:sldLayoutId id="2147484939" r:id="rId6"/>
    <p:sldLayoutId id="2147484940" r:id="rId7"/>
    <p:sldLayoutId id="2147484941" r:id="rId8"/>
    <p:sldLayoutId id="2147484942" r:id="rId9"/>
    <p:sldLayoutId id="2147484943" r:id="rId10"/>
    <p:sldLayoutId id="2147484944" r:id="rId11"/>
    <p:sldLayoutId id="2147484945"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3075"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buFont typeface="Times New Roman" pitchFamily="16" charset="0"/>
              <a:buNone/>
              <a:defRPr sz="1200">
                <a:solidFill>
                  <a:schemeClr val="tx1">
                    <a:tint val="75000"/>
                  </a:schemeClr>
                </a:solidFill>
                <a:ea typeface="Microsoft YaHei" charset="-122"/>
              </a:defRPr>
            </a:lvl1pPr>
          </a:lstStyle>
          <a:p>
            <a:pPr>
              <a:defRPr/>
            </a:pPr>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buFont typeface="Times New Roman" pitchFamily="16" charset="0"/>
              <a:buNone/>
              <a:defRPr sz="1200">
                <a:solidFill>
                  <a:schemeClr val="tx1">
                    <a:tint val="75000"/>
                  </a:schemeClr>
                </a:solidFill>
                <a:ea typeface="Microsoft YaHei" charset="-122"/>
              </a:defRPr>
            </a:lvl1pPr>
          </a:lstStyle>
          <a:p>
            <a:pPr>
              <a:defRPr/>
            </a:pPr>
            <a:r>
              <a:rPr lang="en-US"/>
              <a:t>Introduction to theory of probability and statistics, Lecture 2</a:t>
            </a: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buFont typeface="Times New Roman" pitchFamily="16" charset="0"/>
              <a:buNone/>
              <a:defRPr sz="1200">
                <a:solidFill>
                  <a:schemeClr val="tx1">
                    <a:tint val="75000"/>
                  </a:schemeClr>
                </a:solidFill>
                <a:ea typeface="Microsoft YaHei" charset="-122"/>
              </a:defRPr>
            </a:lvl1pPr>
          </a:lstStyle>
          <a:p>
            <a:pPr>
              <a:defRPr/>
            </a:pPr>
            <a:fld id="{534FCE73-AA9D-4F1B-BF4E-92D74728B269}"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4946" r:id="rId1"/>
    <p:sldLayoutId id="2147484947" r:id="rId2"/>
    <p:sldLayoutId id="2147484948" r:id="rId3"/>
    <p:sldLayoutId id="2147484949" r:id="rId4"/>
    <p:sldLayoutId id="2147484950" r:id="rId5"/>
    <p:sldLayoutId id="2147484951" r:id="rId6"/>
    <p:sldLayoutId id="2147484952" r:id="rId7"/>
    <p:sldLayoutId id="2147484953" r:id="rId8"/>
    <p:sldLayoutId id="2147484954" r:id="rId9"/>
    <p:sldLayoutId id="2147484955" r:id="rId10"/>
    <p:sldLayoutId id="2147484956"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1476375" y="287338"/>
            <a:ext cx="7199313"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4099" name="Rectangle 2"/>
          <p:cNvSpPr>
            <a:spLocks noGrp="1" noChangeArrowheads="1"/>
          </p:cNvSpPr>
          <p:nvPr>
            <p:ph type="body" idx="1"/>
          </p:nvPr>
        </p:nvSpPr>
        <p:spPr bwMode="auto">
          <a:xfrm>
            <a:off x="1476375" y="1628775"/>
            <a:ext cx="7199313" cy="448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p:txBody>
      </p:sp>
      <p:sp>
        <p:nvSpPr>
          <p:cNvPr id="2" name="Rectangle 3"/>
          <p:cNvSpPr>
            <a:spLocks noGrp="1" noChangeArrowheads="1"/>
          </p:cNvSpPr>
          <p:nvPr>
            <p:ph type="ftr"/>
          </p:nvPr>
        </p:nvSpPr>
        <p:spPr bwMode="auto">
          <a:xfrm>
            <a:off x="323850" y="6584950"/>
            <a:ext cx="5605463"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Lst>
              <a:defRPr sz="1400" b="1">
                <a:solidFill>
                  <a:srgbClr val="FFFFFF"/>
                </a:solidFill>
                <a:latin typeface="+mn-lt"/>
                <a:ea typeface="Microsoft YaHei" charset="-122"/>
                <a:cs typeface="Segoe UI" charset="0"/>
              </a:defRPr>
            </a:lvl1pPr>
          </a:lstStyle>
          <a:p>
            <a:pPr>
              <a:defRPr/>
            </a:pPr>
            <a:r>
              <a:rPr lang="en-US" altLang="pl-PL"/>
              <a:t>Introduction to theory of probability and statistics, Lecture 2</a:t>
            </a:r>
            <a:endParaRPr lang="pl-PL" altLang="pl-PL"/>
          </a:p>
        </p:txBody>
      </p:sp>
      <p:sp>
        <p:nvSpPr>
          <p:cNvPr id="2052" name="Rectangle 4"/>
          <p:cNvSpPr>
            <a:spLocks noGrp="1" noChangeArrowheads="1"/>
          </p:cNvSpPr>
          <p:nvPr>
            <p:ph type="sldNum"/>
          </p:nvPr>
        </p:nvSpPr>
        <p:spPr bwMode="auto">
          <a:xfrm>
            <a:off x="6948488" y="6599238"/>
            <a:ext cx="1717675" cy="30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449263" algn="l"/>
                <a:tab pos="898525" algn="l"/>
                <a:tab pos="1347788" algn="l"/>
              </a:tabLst>
              <a:defRPr sz="1400" b="1">
                <a:solidFill>
                  <a:srgbClr val="FFFFFF"/>
                </a:solidFill>
                <a:latin typeface="+mn-lt"/>
                <a:ea typeface="Microsoft YaHei" charset="-122"/>
                <a:cs typeface="Segoe UI" charset="0"/>
              </a:defRPr>
            </a:lvl1pPr>
          </a:lstStyle>
          <a:p>
            <a:pPr>
              <a:defRPr/>
            </a:pPr>
            <a:fld id="{0DBFC620-BE17-4ABC-A46E-49BE52E48FF3}"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4957" r:id="rId1"/>
    <p:sldLayoutId id="2147484958" r:id="rId2"/>
    <p:sldLayoutId id="2147484959" r:id="rId3"/>
    <p:sldLayoutId id="2147484960" r:id="rId4"/>
    <p:sldLayoutId id="2147484961" r:id="rId5"/>
    <p:sldLayoutId id="2147484962" r:id="rId6"/>
    <p:sldLayoutId id="2147484963" r:id="rId7"/>
    <p:sldLayoutId id="2147484964" r:id="rId8"/>
    <p:sldLayoutId id="2147484965" r:id="rId9"/>
    <p:sldLayoutId id="2147484966" r:id="rId10"/>
    <p:sldLayoutId id="2147484967" r:id="rId11"/>
  </p:sldLayoutIdLst>
  <p:hf hdr="0" dt="0"/>
  <p:txStyles>
    <p:titleStyle>
      <a:lvl1pPr algn="l" defTabSz="449263" rtl="0" eaLnBrk="0" fontAlgn="base" hangingPunct="0">
        <a:spcBef>
          <a:spcPct val="0"/>
        </a:spcBef>
        <a:spcAft>
          <a:spcPct val="0"/>
        </a:spcAft>
        <a:buClr>
          <a:srgbClr val="000000"/>
        </a:buClr>
        <a:buSzPct val="100000"/>
        <a:buFont typeface="Times New Roman" pitchFamily="18" charset="0"/>
        <a:defRPr sz="24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400" b="1">
          <a:solidFill>
            <a:srgbClr val="000000"/>
          </a:solidFill>
          <a:latin typeface="Verdana" pitchFamily="3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8" charset="0"/>
        <a:defRPr sz="2400" b="1">
          <a:solidFill>
            <a:srgbClr val="000000"/>
          </a:solidFill>
          <a:latin typeface="Verdana" pitchFamily="3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8" charset="0"/>
        <a:defRPr sz="2400" b="1">
          <a:solidFill>
            <a:srgbClr val="000000"/>
          </a:solidFill>
          <a:latin typeface="Verdana" pitchFamily="3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8" charset="0"/>
        <a:defRPr sz="2400" b="1">
          <a:solidFill>
            <a:srgbClr val="000000"/>
          </a:solidFill>
          <a:latin typeface="Verdana" pitchFamily="32"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000000"/>
          </a:solidFill>
          <a:latin typeface="Verdana" pitchFamily="32"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000000"/>
          </a:solidFill>
          <a:latin typeface="Verdana" pitchFamily="32"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000000"/>
          </a:solidFill>
          <a:latin typeface="Verdana" pitchFamily="32"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000000"/>
          </a:solidFill>
          <a:latin typeface="Verdana" pitchFamily="32"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457200" y="127000"/>
            <a:ext cx="8218488"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5123" name="Rectangle 2"/>
          <p:cNvSpPr>
            <a:spLocks noGrp="1" noChangeArrowheads="1"/>
          </p:cNvSpPr>
          <p:nvPr>
            <p:ph type="body" idx="1"/>
          </p:nvPr>
        </p:nvSpPr>
        <p:spPr bwMode="auto">
          <a:xfrm>
            <a:off x="457200" y="1600200"/>
            <a:ext cx="8218488" cy="459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p:txBody>
      </p:sp>
      <p:sp>
        <p:nvSpPr>
          <p:cNvPr id="2" name="Rectangle 3"/>
          <p:cNvSpPr>
            <a:spLocks noGrp="1" noChangeArrowheads="1"/>
          </p:cNvSpPr>
          <p:nvPr>
            <p:ph type="dt"/>
          </p:nvPr>
        </p:nvSpPr>
        <p:spPr bwMode="auto">
          <a:xfrm>
            <a:off x="3708400" y="6092825"/>
            <a:ext cx="2122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06375">
              <a:buClrTx/>
              <a:buSzPct val="45000"/>
              <a:buFontTx/>
              <a:buNone/>
              <a:tabLst>
                <a:tab pos="449263" algn="l"/>
                <a:tab pos="898525" algn="l"/>
                <a:tab pos="1347788" algn="l"/>
                <a:tab pos="1797050" algn="l"/>
              </a:tabLst>
              <a:defRPr sz="1400">
                <a:solidFill>
                  <a:srgbClr val="000000"/>
                </a:solidFill>
                <a:latin typeface="Times New Roman" pitchFamily="16" charset="0"/>
                <a:ea typeface="Microsoft YaHei" charset="-122"/>
                <a:cs typeface="Segoe UI" charset="0"/>
              </a:defRPr>
            </a:lvl1pPr>
          </a:lstStyle>
          <a:p>
            <a:pPr>
              <a:defRPr/>
            </a:pPr>
            <a:endParaRPr lang="pl-PL" altLang="pl-PL"/>
          </a:p>
        </p:txBody>
      </p:sp>
      <p:sp>
        <p:nvSpPr>
          <p:cNvPr id="3076" name="Rectangle 4"/>
          <p:cNvSpPr>
            <a:spLocks noGrp="1" noChangeArrowheads="1"/>
          </p:cNvSpPr>
          <p:nvPr>
            <p:ph type="ftr"/>
          </p:nvPr>
        </p:nvSpPr>
        <p:spPr bwMode="auto">
          <a:xfrm>
            <a:off x="395288" y="6092825"/>
            <a:ext cx="19685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FontTx/>
              <a:buNone/>
              <a:tabLst>
                <a:tab pos="449263" algn="l"/>
                <a:tab pos="898525" algn="l"/>
                <a:tab pos="1347788" algn="l"/>
                <a:tab pos="1797050" algn="l"/>
              </a:tabLst>
              <a:defRPr sz="1400">
                <a:solidFill>
                  <a:srgbClr val="FFFFFF"/>
                </a:solidFill>
                <a:latin typeface="Times New Roman" pitchFamily="16" charset="0"/>
                <a:ea typeface="Microsoft YaHei" charset="-122"/>
                <a:cs typeface="Segoe UI" charset="0"/>
              </a:defRPr>
            </a:lvl1pPr>
          </a:lstStyle>
          <a:p>
            <a:pPr>
              <a:defRPr/>
            </a:pPr>
            <a:r>
              <a:rPr lang="en-US" altLang="pl-PL"/>
              <a:t>Introduction to theory of probability and statistics, Lecture 2</a:t>
            </a:r>
            <a:endParaRPr lang="pl-PL" altLang="pl-PL"/>
          </a:p>
        </p:txBody>
      </p:sp>
      <p:sp>
        <p:nvSpPr>
          <p:cNvPr id="3077" name="Rectangle 5"/>
          <p:cNvSpPr>
            <a:spLocks noGrp="1" noChangeArrowheads="1"/>
          </p:cNvSpPr>
          <p:nvPr>
            <p:ph type="sldNum"/>
          </p:nvPr>
        </p:nvSpPr>
        <p:spPr bwMode="auto">
          <a:xfrm>
            <a:off x="6553200" y="6245225"/>
            <a:ext cx="2122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449263" algn="l"/>
                <a:tab pos="898525" algn="l"/>
                <a:tab pos="1347788" algn="l"/>
                <a:tab pos="1797050" algn="l"/>
              </a:tabLst>
              <a:defRPr sz="1400">
                <a:solidFill>
                  <a:srgbClr val="FFFFFF"/>
                </a:solidFill>
                <a:latin typeface="Times New Roman" pitchFamily="16" charset="0"/>
                <a:ea typeface="Microsoft YaHei" charset="-122"/>
                <a:cs typeface="Segoe UI" charset="0"/>
              </a:defRPr>
            </a:lvl1pPr>
          </a:lstStyle>
          <a:p>
            <a:pPr>
              <a:defRPr/>
            </a:pPr>
            <a:fld id="{C052C79D-8740-4B92-98BF-C03E2C9C42C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4968" r:id="rId1"/>
    <p:sldLayoutId id="2147484969" r:id="rId2"/>
    <p:sldLayoutId id="2147484970" r:id="rId3"/>
    <p:sldLayoutId id="2147484971" r:id="rId4"/>
    <p:sldLayoutId id="2147484972" r:id="rId5"/>
    <p:sldLayoutId id="2147484973" r:id="rId6"/>
    <p:sldLayoutId id="2147484974" r:id="rId7"/>
    <p:sldLayoutId id="2147484975" r:id="rId8"/>
    <p:sldLayoutId id="2147484976" r:id="rId9"/>
    <p:sldLayoutId id="2147484977" r:id="rId10"/>
    <p:sldLayoutId id="2147484978" r:id="rId11"/>
  </p:sldLayoutIdLst>
  <p:hf hdr="0" dt="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bwMode="auto">
          <a:xfrm>
            <a:off x="457200" y="127000"/>
            <a:ext cx="8218488"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6147" name="Rectangle 2"/>
          <p:cNvSpPr>
            <a:spLocks noGrp="1" noChangeArrowheads="1"/>
          </p:cNvSpPr>
          <p:nvPr>
            <p:ph type="body" idx="1"/>
          </p:nvPr>
        </p:nvSpPr>
        <p:spPr bwMode="auto">
          <a:xfrm>
            <a:off x="457200" y="1600200"/>
            <a:ext cx="8218488" cy="459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p:txBody>
      </p:sp>
      <p:sp>
        <p:nvSpPr>
          <p:cNvPr id="2" name="Rectangle 3"/>
          <p:cNvSpPr>
            <a:spLocks noGrp="1" noChangeArrowheads="1"/>
          </p:cNvSpPr>
          <p:nvPr>
            <p:ph type="dt"/>
          </p:nvPr>
        </p:nvSpPr>
        <p:spPr bwMode="auto">
          <a:xfrm>
            <a:off x="457200" y="6245225"/>
            <a:ext cx="2122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06375">
              <a:buClrTx/>
              <a:buSzPct val="45000"/>
              <a:buFontTx/>
              <a:buNone/>
              <a:tabLst>
                <a:tab pos="449263" algn="l"/>
                <a:tab pos="898525" algn="l"/>
                <a:tab pos="1347788" algn="l"/>
                <a:tab pos="1797050" algn="l"/>
              </a:tabLst>
              <a:defRPr sz="1400">
                <a:solidFill>
                  <a:srgbClr val="000000"/>
                </a:solidFill>
                <a:latin typeface="Times New Roman" pitchFamily="16" charset="0"/>
                <a:ea typeface="Microsoft YaHei" charset="-122"/>
                <a:cs typeface="Segoe UI" charset="0"/>
              </a:defRPr>
            </a:lvl1pPr>
          </a:lstStyle>
          <a:p>
            <a:pPr>
              <a:defRPr/>
            </a:pPr>
            <a:endParaRPr lang="pl-PL" altLang="pl-PL"/>
          </a:p>
        </p:txBody>
      </p:sp>
      <p:sp>
        <p:nvSpPr>
          <p:cNvPr id="4100" name="Rectangle 4"/>
          <p:cNvSpPr>
            <a:spLocks noGrp="1" noChangeArrowheads="1"/>
          </p:cNvSpPr>
          <p:nvPr>
            <p:ph type="ftr"/>
          </p:nvPr>
        </p:nvSpPr>
        <p:spPr bwMode="auto">
          <a:xfrm>
            <a:off x="3124200" y="6245225"/>
            <a:ext cx="2884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06375" algn="ctr">
              <a:buClrTx/>
              <a:buSzPct val="45000"/>
              <a:buFontTx/>
              <a:buNone/>
              <a:tabLst>
                <a:tab pos="449263" algn="l"/>
                <a:tab pos="898525" algn="l"/>
                <a:tab pos="1347788" algn="l"/>
                <a:tab pos="1797050" algn="l"/>
                <a:tab pos="2246313" algn="l"/>
                <a:tab pos="2695575" algn="l"/>
              </a:tabLst>
              <a:defRPr sz="1400">
                <a:solidFill>
                  <a:srgbClr val="000000"/>
                </a:solidFill>
                <a:latin typeface="Times New Roman" pitchFamily="16" charset="0"/>
                <a:ea typeface="Microsoft YaHei" charset="-122"/>
                <a:cs typeface="Segoe UI" charset="0"/>
              </a:defRPr>
            </a:lvl1pPr>
          </a:lstStyle>
          <a:p>
            <a:pPr>
              <a:defRPr/>
            </a:pPr>
            <a:r>
              <a:rPr lang="en-US" altLang="pl-PL"/>
              <a:t>Introduction to theory of probability and statistics, Lecture 2</a:t>
            </a:r>
            <a:endParaRPr lang="pl-PL" altLang="pl-PL"/>
          </a:p>
        </p:txBody>
      </p:sp>
      <p:sp>
        <p:nvSpPr>
          <p:cNvPr id="4101" name="Rectangle 5"/>
          <p:cNvSpPr>
            <a:spLocks noGrp="1" noChangeArrowheads="1"/>
          </p:cNvSpPr>
          <p:nvPr>
            <p:ph type="sldNum"/>
          </p:nvPr>
        </p:nvSpPr>
        <p:spPr bwMode="auto">
          <a:xfrm>
            <a:off x="6553200" y="6245225"/>
            <a:ext cx="2122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06375" algn="r">
              <a:buClrTx/>
              <a:buSzPct val="45000"/>
              <a:buFontTx/>
              <a:buNone/>
              <a:tabLst>
                <a:tab pos="449263" algn="l"/>
                <a:tab pos="898525" algn="l"/>
                <a:tab pos="1347788" algn="l"/>
                <a:tab pos="1797050" algn="l"/>
              </a:tabLst>
              <a:defRPr sz="1400">
                <a:solidFill>
                  <a:srgbClr val="000000"/>
                </a:solidFill>
                <a:latin typeface="Times New Roman" pitchFamily="16" charset="0"/>
                <a:ea typeface="Microsoft YaHei" charset="-122"/>
                <a:cs typeface="Segoe UI" charset="0"/>
              </a:defRPr>
            </a:lvl1pPr>
          </a:lstStyle>
          <a:p>
            <a:pPr>
              <a:defRPr/>
            </a:pPr>
            <a:fld id="{CE0031D5-9454-4279-99ED-A9D4B179B9D3}"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4979" r:id="rId1"/>
    <p:sldLayoutId id="2147484980" r:id="rId2"/>
    <p:sldLayoutId id="2147484981" r:id="rId3"/>
    <p:sldLayoutId id="2147484982" r:id="rId4"/>
    <p:sldLayoutId id="2147484983" r:id="rId5"/>
    <p:sldLayoutId id="2147484984" r:id="rId6"/>
    <p:sldLayoutId id="2147484985" r:id="rId7"/>
    <p:sldLayoutId id="2147484986" r:id="rId8"/>
    <p:sldLayoutId id="2147484987" r:id="rId9"/>
    <p:sldLayoutId id="2147484988" r:id="rId10"/>
    <p:sldLayoutId id="2147484989" r:id="rId11"/>
  </p:sldLayoutIdLst>
  <p:hf hdr="0" dt="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zak@agh.edu.pl"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9.bin"/><Relationship Id="rId5" Type="http://schemas.openxmlformats.org/officeDocument/2006/relationships/image" Target="../media/image13.wmf"/><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Natural_number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oleObject" Target="../embeddings/oleObject13.bin"/><Relationship Id="rId3" Type="http://schemas.openxmlformats.org/officeDocument/2006/relationships/notesSlide" Target="../notesSlides/notesSlide14.xml"/><Relationship Id="rId7" Type="http://schemas.openxmlformats.org/officeDocument/2006/relationships/image" Target="../media/image17.emf"/><Relationship Id="rId12"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2.bin"/><Relationship Id="rId11" Type="http://schemas.openxmlformats.org/officeDocument/2006/relationships/diagramColors" Target="../diagrams/colors1.xml"/><Relationship Id="rId5" Type="http://schemas.openxmlformats.org/officeDocument/2006/relationships/image" Target="../media/image16.emf"/><Relationship Id="rId15" Type="http://schemas.openxmlformats.org/officeDocument/2006/relationships/image" Target="../media/image19.png"/><Relationship Id="rId10" Type="http://schemas.openxmlformats.org/officeDocument/2006/relationships/diagramQuickStyle" Target="../diagrams/quickStyle1.xml"/><Relationship Id="rId4" Type="http://schemas.openxmlformats.org/officeDocument/2006/relationships/oleObject" Target="../embeddings/oleObject11.bin"/><Relationship Id="rId9" Type="http://schemas.openxmlformats.org/officeDocument/2006/relationships/diagramLayout" Target="../diagrams/layout1.xml"/><Relationship Id="rId14" Type="http://schemas.openxmlformats.org/officeDocument/2006/relationships/image" Target="../media/image18.png"/></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5.xml"/><Relationship Id="rId7" Type="http://schemas.openxmlformats.org/officeDocument/2006/relationships/image" Target="../media/image21.e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5.bin"/><Relationship Id="rId5" Type="http://schemas.openxmlformats.org/officeDocument/2006/relationships/image" Target="../media/image20.emf"/><Relationship Id="rId10" Type="http://schemas.openxmlformats.org/officeDocument/2006/relationships/image" Target="../media/image23.png"/><Relationship Id="rId4" Type="http://schemas.openxmlformats.org/officeDocument/2006/relationships/oleObject" Target="../embeddings/oleObject14.bin"/><Relationship Id="rId9" Type="http://schemas.openxmlformats.org/officeDocument/2006/relationships/image" Target="../media/image22.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7.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9.wmf"/><Relationship Id="rId5" Type="http://schemas.openxmlformats.org/officeDocument/2006/relationships/oleObject" Target="../embeddings/oleObject19.bin"/><Relationship Id="rId4" Type="http://schemas.openxmlformats.org/officeDocument/2006/relationships/image" Target="../media/image28.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1.wmf"/><Relationship Id="rId5" Type="http://schemas.openxmlformats.org/officeDocument/2006/relationships/oleObject" Target="../embeddings/oleObject21.bin"/><Relationship Id="rId4" Type="http://schemas.openxmlformats.org/officeDocument/2006/relationships/image" Target="../media/image30.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3.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4.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35.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7.wmf"/><Relationship Id="rId5" Type="http://schemas.openxmlformats.org/officeDocument/2006/relationships/oleObject" Target="../embeddings/oleObject27.bin"/><Relationship Id="rId4" Type="http://schemas.openxmlformats.org/officeDocument/2006/relationships/image" Target="../media/image36.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39.wmf"/><Relationship Id="rId5" Type="http://schemas.openxmlformats.org/officeDocument/2006/relationships/oleObject" Target="../embeddings/oleObject29.bin"/><Relationship Id="rId4" Type="http://schemas.openxmlformats.org/officeDocument/2006/relationships/image" Target="../media/image38.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40.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41.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43.wmf"/><Relationship Id="rId5" Type="http://schemas.openxmlformats.org/officeDocument/2006/relationships/oleObject" Target="../embeddings/oleObject33.bin"/><Relationship Id="rId4" Type="http://schemas.openxmlformats.org/officeDocument/2006/relationships/image" Target="../media/image42.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44.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45.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46.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50.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48.wmf"/><Relationship Id="rId5" Type="http://schemas.openxmlformats.org/officeDocument/2006/relationships/oleObject" Target="../embeddings/oleObject38.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0.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51.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52.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53.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55.emf"/><Relationship Id="rId2" Type="http://schemas.openxmlformats.org/officeDocument/2006/relationships/slideLayout" Target="../slideLayouts/slideLayout13.xml"/><Relationship Id="rId1" Type="http://schemas.openxmlformats.org/officeDocument/2006/relationships/vmlDrawing" Target="../drawings/vmlDrawing29.vml"/><Relationship Id="rId6" Type="http://schemas.openxmlformats.org/officeDocument/2006/relationships/oleObject" Target="../embeddings/oleObject45.bin"/><Relationship Id="rId5" Type="http://schemas.openxmlformats.org/officeDocument/2006/relationships/image" Target="../media/image54.wmf"/><Relationship Id="rId4" Type="http://schemas.openxmlformats.org/officeDocument/2006/relationships/oleObject" Target="../embeddings/oleObject44.bin"/></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56.wmf"/><Relationship Id="rId2" Type="http://schemas.openxmlformats.org/officeDocument/2006/relationships/slideLayout" Target="../slideLayouts/slideLayout13.xml"/><Relationship Id="rId1" Type="http://schemas.openxmlformats.org/officeDocument/2006/relationships/vmlDrawing" Target="../drawings/vmlDrawing30.vml"/><Relationship Id="rId6" Type="http://schemas.openxmlformats.org/officeDocument/2006/relationships/oleObject" Target="../embeddings/oleObject47.bin"/><Relationship Id="rId5" Type="http://schemas.openxmlformats.org/officeDocument/2006/relationships/image" Target="../media/image55.emf"/><Relationship Id="rId4" Type="http://schemas.openxmlformats.org/officeDocument/2006/relationships/oleObject" Target="../embeddings/oleObject46.bin"/></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1.vml"/><Relationship Id="rId5" Type="http://schemas.openxmlformats.org/officeDocument/2006/relationships/image" Target="../media/image57.wmf"/><Relationship Id="rId4" Type="http://schemas.openxmlformats.org/officeDocument/2006/relationships/oleObject" Target="../embeddings/oleObject48.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349250" y="4829175"/>
            <a:ext cx="835183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i="1">
                <a:solidFill>
                  <a:srgbClr val="CC0066"/>
                </a:solidFill>
                <a:latin typeface="Arial" charset="0"/>
                <a:ea typeface="Microsoft YaHei" pitchFamily="34" charset="-122"/>
              </a:defRPr>
            </a:lvl1pPr>
            <a:lvl2pPr eaLnBrk="0" hangingPunct="0">
              <a:spcBef>
                <a:spcPts val="5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Verdana" pitchFamily="34" charset="0"/>
                <a:ea typeface="Microsoft YaHei" pitchFamily="34" charset="-122"/>
              </a:defRPr>
            </a:lvl2pPr>
            <a:lvl3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4" charset="0"/>
                <a:ea typeface="Microsoft YaHei" pitchFamily="34"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4" charset="0"/>
                <a:ea typeface="Microsoft YaHei" pitchFamily="34" charset="-122"/>
              </a:defRPr>
            </a:lvl4pPr>
            <a:lvl5pPr eaLnBrk="0" hangingPunct="0">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9pPr>
          </a:lstStyle>
          <a:p>
            <a:pPr algn="ctr" eaLnBrk="1" hangingPunct="1">
              <a:buClrTx/>
              <a:buFontTx/>
              <a:buNone/>
            </a:pPr>
            <a:r>
              <a:rPr lang="pl-PL" altLang="pl-PL" sz="2400" b="0" i="0">
                <a:solidFill>
                  <a:srgbClr val="000000"/>
                </a:solidFill>
                <a:latin typeface="Verdana" pitchFamily="34" charset="0"/>
              </a:rPr>
              <a:t>dr hab.inż. Katarzyna Zakrzewska, prof.AGH </a:t>
            </a:r>
          </a:p>
          <a:p>
            <a:pPr algn="ctr" eaLnBrk="1" hangingPunct="1">
              <a:buClrTx/>
              <a:buFontTx/>
              <a:buNone/>
            </a:pPr>
            <a:r>
              <a:rPr lang="pl-PL" altLang="pl-PL" sz="2400" b="0" i="0">
                <a:solidFill>
                  <a:srgbClr val="000000"/>
                </a:solidFill>
                <a:latin typeface="Verdana" pitchFamily="34" charset="0"/>
              </a:rPr>
              <a:t>Katedra Elektroniki, AGH</a:t>
            </a:r>
          </a:p>
          <a:p>
            <a:pPr algn="ctr" eaLnBrk="1" hangingPunct="1">
              <a:buClrTx/>
              <a:buFontTx/>
              <a:buNone/>
            </a:pPr>
            <a:r>
              <a:rPr lang="pl-PL" altLang="pl-PL" sz="2400" b="0" i="0">
                <a:solidFill>
                  <a:srgbClr val="000000"/>
                </a:solidFill>
                <a:latin typeface="Verdana" pitchFamily="34" charset="0"/>
              </a:rPr>
              <a:t>e-mail: </a:t>
            </a:r>
            <a:r>
              <a:rPr lang="pl-PL" altLang="pl-PL" sz="2400" b="0" i="0">
                <a:solidFill>
                  <a:srgbClr val="CCCCFF"/>
                </a:solidFill>
                <a:latin typeface="Verdana" pitchFamily="34" charset="0"/>
                <a:hlinkClick r:id="rId4"/>
              </a:rPr>
              <a:t>zak@agh.edu.pl</a:t>
            </a:r>
          </a:p>
          <a:p>
            <a:pPr algn="ctr" eaLnBrk="1" hangingPunct="1">
              <a:buClrTx/>
              <a:buFontTx/>
              <a:buNone/>
            </a:pPr>
            <a:r>
              <a:rPr lang="pl-PL" altLang="pl-PL" sz="2400" b="0" i="0">
                <a:solidFill>
                  <a:srgbClr val="000000"/>
                </a:solidFill>
                <a:latin typeface="Verdana" pitchFamily="34" charset="0"/>
              </a:rPr>
              <a:t>http://home.agh.edu.pl/~zak</a:t>
            </a:r>
          </a:p>
        </p:txBody>
      </p:sp>
      <p:sp>
        <p:nvSpPr>
          <p:cNvPr id="8195" name="Text Box 4"/>
          <p:cNvSpPr txBox="1">
            <a:spLocks noChangeArrowheads="1"/>
          </p:cNvSpPr>
          <p:nvPr/>
        </p:nvSpPr>
        <p:spPr bwMode="auto">
          <a:xfrm>
            <a:off x="179388" y="2349500"/>
            <a:ext cx="8964612" cy="198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i="1">
                <a:solidFill>
                  <a:srgbClr val="CC0066"/>
                </a:solidFill>
                <a:latin typeface="Arial" charset="0"/>
                <a:ea typeface="Microsoft YaHei" pitchFamily="34" charset="-122"/>
              </a:defRPr>
            </a:lvl1pPr>
            <a:lvl2pPr eaLnBrk="0" hangingPunct="0">
              <a:spcBef>
                <a:spcPts val="5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Verdana" pitchFamily="34" charset="0"/>
                <a:ea typeface="Microsoft YaHei" pitchFamily="34" charset="-122"/>
              </a:defRPr>
            </a:lvl2pPr>
            <a:lvl3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4" charset="0"/>
                <a:ea typeface="Microsoft YaHei" pitchFamily="34"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4" charset="0"/>
                <a:ea typeface="Microsoft YaHei" pitchFamily="34" charset="-122"/>
              </a:defRPr>
            </a:lvl4pPr>
            <a:lvl5pPr eaLnBrk="0" hangingPunct="0">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9pPr>
          </a:lstStyle>
          <a:p>
            <a:pPr algn="ctr" eaLnBrk="1" hangingPunct="1">
              <a:spcBef>
                <a:spcPts val="1750"/>
              </a:spcBef>
              <a:buClrTx/>
              <a:buFontTx/>
              <a:buNone/>
            </a:pPr>
            <a:r>
              <a:rPr lang="pl-PL" altLang="pl-PL" sz="3600" i="0">
                <a:latin typeface="Verdana" pitchFamily="34" charset="0"/>
              </a:rPr>
              <a:t>Lecture 2.</a:t>
            </a:r>
            <a:r>
              <a:rPr lang="pl-PL" altLang="pl-PL" sz="3600" i="0">
                <a:solidFill>
                  <a:srgbClr val="000000"/>
                </a:solidFill>
                <a:latin typeface="Verdana" pitchFamily="34" charset="0"/>
              </a:rPr>
              <a:t> </a:t>
            </a:r>
          </a:p>
          <a:p>
            <a:pPr algn="ctr" eaLnBrk="1" hangingPunct="1">
              <a:spcBef>
                <a:spcPts val="1750"/>
              </a:spcBef>
              <a:buClrTx/>
              <a:buFontTx/>
              <a:buNone/>
            </a:pPr>
            <a:r>
              <a:rPr lang="pl-PL" altLang="pl-PL" sz="3600" i="0">
                <a:solidFill>
                  <a:srgbClr val="000099"/>
                </a:solidFill>
                <a:latin typeface="Verdana" pitchFamily="34" charset="0"/>
              </a:rPr>
              <a:t>Probability and elements of combinatorics</a:t>
            </a:r>
          </a:p>
        </p:txBody>
      </p:sp>
      <p:sp>
        <p:nvSpPr>
          <p:cNvPr id="8196" name="Rectangle 5"/>
          <p:cNvSpPr>
            <a:spLocks noGrp="1" noChangeArrowheads="1"/>
          </p:cNvSpPr>
          <p:nvPr>
            <p:ph type="title" idx="4294967295"/>
          </p:nvPr>
        </p:nvSpPr>
        <p:spPr>
          <a:xfrm>
            <a:off x="1476375" y="473075"/>
            <a:ext cx="7208838" cy="947738"/>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mtClean="0"/>
              <a:t>Introduction to theory of probability and statistics</a:t>
            </a:r>
          </a:p>
        </p:txBody>
      </p:sp>
      <p:sp>
        <p:nvSpPr>
          <p:cNvPr id="3" name="Symbol zastępczy stopki 2"/>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EEA7ABD9-EB21-402F-8CF3-1E584FA9B7D0}" type="slidenum">
              <a:rPr lang="pl-PL" altLang="pl-PL" smtClean="0"/>
              <a:pPr>
                <a:defRPr/>
              </a:pPr>
              <a:t>1</a:t>
            </a:fld>
            <a:endParaRPr lang="pl-PL" altLang="pl-PL"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idx="4294967295"/>
          </p:nvPr>
        </p:nvSpPr>
        <p:spPr>
          <a:xfrm>
            <a:off x="1476375" y="471488"/>
            <a:ext cx="7205663" cy="947737"/>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Frequency definition of probability</a:t>
            </a:r>
          </a:p>
        </p:txBody>
      </p:sp>
      <p:sp>
        <p:nvSpPr>
          <p:cNvPr id="45060" name="Text Box 3"/>
          <p:cNvSpPr txBox="1">
            <a:spLocks noChangeArrowheads="1"/>
          </p:cNvSpPr>
          <p:nvPr/>
        </p:nvSpPr>
        <p:spPr bwMode="auto">
          <a:xfrm>
            <a:off x="395288" y="1484313"/>
            <a:ext cx="8281987" cy="1944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8138" eaLnBrk="0" hangingPunct="0">
              <a:spcBef>
                <a:spcPts val="6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i="1">
                <a:solidFill>
                  <a:srgbClr val="CC0066"/>
                </a:solidFill>
                <a:latin typeface="Arial" charset="0"/>
                <a:ea typeface="Microsoft YaHei" charset="-122"/>
              </a:defRPr>
            </a:lvl1pPr>
            <a:lvl2pPr eaLnBrk="0" hangingPunct="0">
              <a:spcBef>
                <a:spcPts val="55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Verdana" pitchFamily="32" charset="0"/>
                <a:ea typeface="Microsoft YaHei" charset="-122"/>
              </a:defRPr>
            </a:lvl2pPr>
            <a:lvl3pPr eaLnBrk="0" hangingPunct="0">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2" charset="0"/>
                <a:ea typeface="Microsoft YaHei" charset="-122"/>
              </a:defRPr>
            </a:lvl3pPr>
            <a:lvl4pPr eaLnBrk="0" hangingPunct="0">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2" charset="0"/>
                <a:ea typeface="Microsoft YaHei" charset="-122"/>
              </a:defRPr>
            </a:lvl4pPr>
            <a:lvl5pPr marL="4114800" indent="-455613" eaLnBrk="0" hangingPunct="0">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5pPr>
            <a:lvl6pPr marL="45720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6pPr>
            <a:lvl7pPr marL="50292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7pPr>
            <a:lvl8pPr marL="54864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8pPr>
            <a:lvl9pPr marL="59436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9pPr>
          </a:lstStyle>
          <a:p>
            <a:pPr>
              <a:buClrTx/>
              <a:buFontTx/>
              <a:buNone/>
              <a:defRPr/>
            </a:pPr>
            <a:r>
              <a:rPr lang="pl-PL" altLang="pl-PL" sz="2400" b="0" i="0" dirty="0" smtClean="0">
                <a:solidFill>
                  <a:schemeClr val="tx1"/>
                </a:solidFill>
                <a:latin typeface="+mj-lt"/>
                <a:cs typeface="Arial" charset="0"/>
              </a:rPr>
              <a:t>	</a:t>
            </a:r>
            <a:r>
              <a:rPr lang="en-US" altLang="pl-PL" sz="2200" b="0" i="0" dirty="0" smtClean="0">
                <a:solidFill>
                  <a:schemeClr val="tx1"/>
                </a:solidFill>
                <a:latin typeface="+mj-lt"/>
                <a:cs typeface="Arial" charset="0"/>
              </a:rPr>
              <a:t>Proposed by R. von Mises in 1931. Has no drawbacks of classical nor geometric definition. Is intuitive and agrees with the observed laws concerning frequency. However, it is unacceptable as a definition of mathematical quantity ( a posteriori).</a:t>
            </a:r>
          </a:p>
          <a:p>
            <a:pPr>
              <a:buClrTx/>
              <a:buFontTx/>
              <a:buNone/>
              <a:defRPr/>
            </a:pPr>
            <a:r>
              <a:rPr lang="pl-PL" altLang="pl-PL" sz="2400" b="0" i="0" dirty="0" smtClean="0">
                <a:solidFill>
                  <a:schemeClr val="tx1"/>
                </a:solidFill>
                <a:latin typeface="+mj-lt"/>
                <a:cs typeface="Arial" charset="0"/>
              </a:rPr>
              <a:t>	</a:t>
            </a:r>
            <a:endParaRPr lang="pl-PL" altLang="pl-PL" i="0" dirty="0" smtClean="0">
              <a:cs typeface="Arial" charset="0"/>
            </a:endParaRPr>
          </a:p>
          <a:p>
            <a:pPr>
              <a:buClrTx/>
              <a:buFontTx/>
              <a:buNone/>
              <a:defRPr/>
            </a:pPr>
            <a:r>
              <a:rPr lang="pl-PL" altLang="pl-PL" i="0" dirty="0" smtClean="0">
                <a:solidFill>
                  <a:srgbClr val="FF0066"/>
                </a:solidFill>
                <a:latin typeface="+mj-lt"/>
                <a:cs typeface="Arial" charset="0"/>
              </a:rPr>
              <a:t>	</a:t>
            </a:r>
            <a:r>
              <a:rPr lang="en-US" altLang="pl-PL" sz="2200" i="0" dirty="0" smtClean="0">
                <a:solidFill>
                  <a:srgbClr val="C00000"/>
                </a:solidFill>
                <a:latin typeface="+mj-lt"/>
                <a:cs typeface="Arial" charset="0"/>
              </a:rPr>
              <a:t>Probability of event A is a limit of frequency of this event when the number of experiments n tends to infinity </a:t>
            </a:r>
            <a:r>
              <a:rPr lang="pl-PL" altLang="pl-PL" i="0" dirty="0" smtClean="0">
                <a:latin typeface="+mj-lt"/>
              </a:rPr>
              <a:t>			</a:t>
            </a:r>
            <a:r>
              <a:rPr lang="pl-PL" altLang="pl-PL" i="0" dirty="0" smtClean="0"/>
              <a:t>								</a:t>
            </a:r>
          </a:p>
          <a:p>
            <a:pPr>
              <a:buClrTx/>
              <a:buFontTx/>
              <a:buNone/>
              <a:defRPr/>
            </a:pPr>
            <a:endParaRPr lang="pl-PL" altLang="pl-PL" i="0" dirty="0" smtClean="0"/>
          </a:p>
          <a:p>
            <a:pPr>
              <a:buClrTx/>
              <a:buFontTx/>
              <a:buNone/>
              <a:defRPr/>
            </a:pPr>
            <a:endParaRPr lang="pl-PL" altLang="pl-PL" i="0" dirty="0" smtClean="0"/>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dirty="0"/>
          </a:p>
        </p:txBody>
      </p:sp>
      <p:sp>
        <p:nvSpPr>
          <p:cNvPr id="5" name="Symbol zastępczy numeru slajdu 4"/>
          <p:cNvSpPr>
            <a:spLocks noGrp="1"/>
          </p:cNvSpPr>
          <p:nvPr>
            <p:ph type="sldNum" sz="quarter" idx="11"/>
          </p:nvPr>
        </p:nvSpPr>
        <p:spPr/>
        <p:txBody>
          <a:bodyPr/>
          <a:lstStyle/>
          <a:p>
            <a:pPr>
              <a:defRPr/>
            </a:pPr>
            <a:fld id="{527450D5-E002-4F5D-9150-DCAF76D266CA}" type="slidenum">
              <a:rPr lang="pl-PL" altLang="pl-PL" smtClean="0"/>
              <a:pPr>
                <a:defRPr/>
              </a:pPr>
              <a:t>10</a:t>
            </a:fld>
            <a:endParaRPr lang="pl-PL" altLang="pl-PL" dirty="0"/>
          </a:p>
        </p:txBody>
      </p:sp>
      <p:graphicFrame>
        <p:nvGraphicFramePr>
          <p:cNvPr id="17414" name="Obiekt 1"/>
          <p:cNvGraphicFramePr>
            <a:graphicFrameLocks noChangeAspect="1"/>
          </p:cNvGraphicFramePr>
          <p:nvPr/>
        </p:nvGraphicFramePr>
        <p:xfrm>
          <a:off x="3119438" y="5013325"/>
          <a:ext cx="2833687" cy="1079500"/>
        </p:xfrm>
        <a:graphic>
          <a:graphicData uri="http://schemas.openxmlformats.org/presentationml/2006/ole">
            <mc:AlternateContent xmlns:mc="http://schemas.openxmlformats.org/markup-compatibility/2006">
              <mc:Choice xmlns:v="urn:schemas-microsoft-com:vml" Requires="v">
                <p:oleObj spid="_x0000_s17417" name="Równanie" r:id="rId4" imgW="1040948" imgH="393529" progId="Equation.3">
                  <p:embed/>
                </p:oleObj>
              </mc:Choice>
              <mc:Fallback>
                <p:oleObj name="Równanie" r:id="rId4" imgW="1040948" imgH="393529" progId="Equation.3">
                  <p:embed/>
                  <p:pic>
                    <p:nvPicPr>
                      <p:cNvPr id="0" name="Obi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9438" y="5013325"/>
                        <a:ext cx="283368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idx="4294967295"/>
          </p:nvPr>
        </p:nvSpPr>
        <p:spPr>
          <a:xfrm>
            <a:off x="1476375" y="471488"/>
            <a:ext cx="7205663" cy="947737"/>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Axiomatic definition of probability</a:t>
            </a:r>
          </a:p>
        </p:txBody>
      </p:sp>
      <p:graphicFrame>
        <p:nvGraphicFramePr>
          <p:cNvPr id="18435" name="Object 2"/>
          <p:cNvGraphicFramePr>
            <a:graphicFrameLocks noChangeAspect="1"/>
          </p:cNvGraphicFramePr>
          <p:nvPr/>
        </p:nvGraphicFramePr>
        <p:xfrm>
          <a:off x="2916238" y="3429000"/>
          <a:ext cx="2478087" cy="604838"/>
        </p:xfrm>
        <a:graphic>
          <a:graphicData uri="http://schemas.openxmlformats.org/presentationml/2006/ole">
            <mc:AlternateContent xmlns:mc="http://schemas.openxmlformats.org/markup-compatibility/2006">
              <mc:Choice xmlns:v="urn:schemas-microsoft-com:vml" Requires="v">
                <p:oleObj spid="_x0000_s18444" name="Równanie" r:id="rId4" imgW="710891" imgH="215806" progId="Equation.3">
                  <p:embed/>
                </p:oleObj>
              </mc:Choice>
              <mc:Fallback>
                <p:oleObj name="Równanie" r:id="rId4" imgW="710891" imgH="215806"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6238" y="3429000"/>
                        <a:ext cx="2478087"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0" name="Text Box 3"/>
          <p:cNvSpPr txBox="1">
            <a:spLocks noChangeArrowheads="1"/>
          </p:cNvSpPr>
          <p:nvPr/>
        </p:nvSpPr>
        <p:spPr bwMode="auto">
          <a:xfrm>
            <a:off x="684213" y="1484313"/>
            <a:ext cx="8175625" cy="172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8138" eaLnBrk="0" hangingPunct="0">
              <a:spcBef>
                <a:spcPts val="6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i="1">
                <a:solidFill>
                  <a:srgbClr val="CC0066"/>
                </a:solidFill>
                <a:latin typeface="Arial" charset="0"/>
                <a:ea typeface="Microsoft YaHei" charset="-122"/>
              </a:defRPr>
            </a:lvl1pPr>
            <a:lvl2pPr eaLnBrk="0" hangingPunct="0">
              <a:spcBef>
                <a:spcPts val="55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Verdana" pitchFamily="32" charset="0"/>
                <a:ea typeface="Microsoft YaHei" charset="-122"/>
              </a:defRPr>
            </a:lvl2pPr>
            <a:lvl3pPr eaLnBrk="0" hangingPunct="0">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2" charset="0"/>
                <a:ea typeface="Microsoft YaHei" charset="-122"/>
              </a:defRPr>
            </a:lvl3pPr>
            <a:lvl4pPr eaLnBrk="0" hangingPunct="0">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2" charset="0"/>
                <a:ea typeface="Microsoft YaHei" charset="-122"/>
              </a:defRPr>
            </a:lvl4pPr>
            <a:lvl5pPr marL="4114800" indent="-455613" eaLnBrk="0" hangingPunct="0">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5pPr>
            <a:lvl6pPr marL="45720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6pPr>
            <a:lvl7pPr marL="50292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7pPr>
            <a:lvl8pPr marL="54864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8pPr>
            <a:lvl9pPr marL="59436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9pPr>
          </a:lstStyle>
          <a:p>
            <a:pPr>
              <a:buClrTx/>
              <a:buFontTx/>
              <a:buNone/>
              <a:defRPr/>
            </a:pPr>
            <a:r>
              <a:rPr lang="en-US" altLang="pl-PL" b="0" i="0" dirty="0" smtClean="0">
                <a:solidFill>
                  <a:schemeClr val="tx1"/>
                </a:solidFill>
                <a:latin typeface="+mj-lt"/>
              </a:rPr>
              <a:t>To each random event A we ascribe a number P(A), named a probability of this event that satisfies the following axioms: </a:t>
            </a:r>
          </a:p>
          <a:p>
            <a:pPr marL="461962" indent="-457200">
              <a:buClrTx/>
              <a:buFontTx/>
              <a:buAutoNum type="arabicPeriod"/>
              <a:defRPr/>
            </a:pPr>
            <a:r>
              <a:rPr lang="pl-PL" altLang="pl-PL" b="0" i="0" dirty="0" smtClean="0">
                <a:solidFill>
                  <a:schemeClr val="tx1"/>
                </a:solidFill>
                <a:latin typeface="+mj-lt"/>
              </a:rPr>
              <a:t>0 </a:t>
            </a:r>
            <a:r>
              <a:rPr lang="pl-PL" altLang="pl-PL" b="0" i="0" dirty="0" smtClean="0">
                <a:solidFill>
                  <a:schemeClr val="tx1"/>
                </a:solidFill>
                <a:latin typeface="+mj-lt"/>
                <a:cs typeface="Arial" charset="0"/>
              </a:rPr>
              <a:t>≤ P(A) ≤ 1.</a:t>
            </a:r>
          </a:p>
          <a:p>
            <a:pPr marL="461962" indent="-457200">
              <a:buClrTx/>
              <a:buFontTx/>
              <a:buAutoNum type="arabicPeriod"/>
              <a:defRPr/>
            </a:pPr>
            <a:endParaRPr lang="pl-PL" altLang="pl-PL" b="0" i="0" dirty="0" smtClean="0">
              <a:solidFill>
                <a:schemeClr val="tx1"/>
              </a:solidFill>
              <a:latin typeface="+mj-lt"/>
              <a:cs typeface="Arial" charset="0"/>
            </a:endParaRPr>
          </a:p>
          <a:p>
            <a:pPr marL="461962" indent="-457200">
              <a:buClrTx/>
              <a:buFontTx/>
              <a:buAutoNum type="arabicPeriod"/>
              <a:defRPr/>
            </a:pPr>
            <a:r>
              <a:rPr lang="en-US" altLang="pl-PL" b="0" i="0" dirty="0" smtClean="0">
                <a:solidFill>
                  <a:schemeClr val="tx1"/>
                </a:solidFill>
                <a:latin typeface="+mj-lt"/>
                <a:cs typeface="Arial" charset="0"/>
              </a:rPr>
              <a:t>Probability of a sure event equals to </a:t>
            </a:r>
            <a:r>
              <a:rPr lang="pl-PL" altLang="pl-PL" b="0" i="0" dirty="0" smtClean="0">
                <a:solidFill>
                  <a:schemeClr val="tx1"/>
                </a:solidFill>
                <a:latin typeface="+mj-lt"/>
                <a:cs typeface="Arial" charset="0"/>
              </a:rPr>
              <a:t>1</a:t>
            </a:r>
          </a:p>
          <a:p>
            <a:pPr>
              <a:buClrTx/>
              <a:buFontTx/>
              <a:buNone/>
              <a:defRPr/>
            </a:pPr>
            <a:endParaRPr lang="pl-PL" altLang="pl-PL" i="0" dirty="0" smtClean="0">
              <a:solidFill>
                <a:schemeClr val="tx1"/>
              </a:solidFill>
            </a:endParaRPr>
          </a:p>
          <a:p>
            <a:pPr>
              <a:buClrTx/>
              <a:buFontTx/>
              <a:buNone/>
              <a:defRPr/>
            </a:pPr>
            <a:endParaRPr lang="pl-PL" altLang="pl-PL" i="0" dirty="0" smtClean="0">
              <a:solidFill>
                <a:schemeClr val="tx1"/>
              </a:solidFill>
            </a:endParaRPr>
          </a:p>
          <a:p>
            <a:pPr>
              <a:buClrTx/>
              <a:buFontTx/>
              <a:buNone/>
              <a:defRPr/>
            </a:pPr>
            <a:r>
              <a:rPr lang="pl-PL" altLang="pl-PL" b="0" i="0" dirty="0" smtClean="0">
                <a:solidFill>
                  <a:schemeClr val="tx1"/>
                </a:solidFill>
                <a:latin typeface="+mj-lt"/>
              </a:rPr>
              <a:t>3. </a:t>
            </a:r>
            <a:r>
              <a:rPr lang="en-US" altLang="pl-PL" b="0" i="0" dirty="0" smtClean="0">
                <a:solidFill>
                  <a:schemeClr val="tx1"/>
                </a:solidFill>
                <a:latin typeface="+mj-lt"/>
              </a:rPr>
              <a:t>(countable additivity of probability) Probability of an alternative of countable disjoint (mutually exclusive) events is equal to the sum of probabilities of these events: if A</a:t>
            </a:r>
            <a:r>
              <a:rPr lang="en-US" altLang="pl-PL" b="0" i="0" baseline="-25000" dirty="0" smtClean="0">
                <a:solidFill>
                  <a:schemeClr val="tx1"/>
                </a:solidFill>
                <a:latin typeface="+mj-lt"/>
              </a:rPr>
              <a:t>1</a:t>
            </a:r>
            <a:r>
              <a:rPr lang="en-US" altLang="pl-PL" b="0" i="0" dirty="0" smtClean="0">
                <a:solidFill>
                  <a:schemeClr val="tx1"/>
                </a:solidFill>
                <a:latin typeface="+mj-lt"/>
              </a:rPr>
              <a:t>, A</a:t>
            </a:r>
            <a:r>
              <a:rPr lang="en-US" altLang="pl-PL" b="0" i="0" baseline="-25000" dirty="0" smtClean="0">
                <a:solidFill>
                  <a:schemeClr val="tx1"/>
                </a:solidFill>
                <a:latin typeface="+mj-lt"/>
              </a:rPr>
              <a:t>2</a:t>
            </a:r>
            <a:r>
              <a:rPr lang="en-US" altLang="pl-PL" b="0" i="0" dirty="0" smtClean="0">
                <a:solidFill>
                  <a:schemeClr val="tx1"/>
                </a:solidFill>
                <a:latin typeface="+mj-lt"/>
              </a:rPr>
              <a:t>, …Є M, while for each pair of </a:t>
            </a:r>
            <a:r>
              <a:rPr lang="en-US" altLang="pl-PL" b="0" i="0" dirty="0" err="1" smtClean="0">
                <a:solidFill>
                  <a:schemeClr val="tx1"/>
                </a:solidFill>
                <a:latin typeface="+mj-lt"/>
              </a:rPr>
              <a:t>i</a:t>
            </a:r>
            <a:r>
              <a:rPr lang="en-US" altLang="pl-PL" b="0" i="0" dirty="0" smtClean="0">
                <a:solidFill>
                  <a:schemeClr val="tx1"/>
                </a:solidFill>
                <a:latin typeface="+mj-lt"/>
              </a:rPr>
              <a:t>, j (</a:t>
            </a:r>
            <a:r>
              <a:rPr lang="en-US" altLang="pl-PL" b="0" i="0" dirty="0" err="1" smtClean="0">
                <a:solidFill>
                  <a:schemeClr val="tx1"/>
                </a:solidFill>
                <a:latin typeface="+mj-lt"/>
              </a:rPr>
              <a:t>i≠j</a:t>
            </a:r>
            <a:r>
              <a:rPr lang="en-US" altLang="pl-PL" b="0" i="0" dirty="0" smtClean="0">
                <a:solidFill>
                  <a:schemeClr val="tx1"/>
                </a:solidFill>
                <a:latin typeface="+mj-lt"/>
              </a:rPr>
              <a:t>) the following condition is fulfil</a:t>
            </a:r>
            <a:r>
              <a:rPr lang="pl-PL" altLang="pl-PL" b="0" i="0" dirty="0" smtClean="0">
                <a:solidFill>
                  <a:schemeClr val="tx1"/>
                </a:solidFill>
                <a:latin typeface="+mj-lt"/>
              </a:rPr>
              <a:t>l</a:t>
            </a:r>
            <a:r>
              <a:rPr lang="en-US" altLang="pl-PL" b="0" i="0" dirty="0" err="1" smtClean="0">
                <a:solidFill>
                  <a:schemeClr val="tx1"/>
                </a:solidFill>
                <a:latin typeface="+mj-lt"/>
              </a:rPr>
              <a:t>ed</a:t>
            </a:r>
            <a:r>
              <a:rPr lang="en-US" altLang="pl-PL" b="0" i="0" dirty="0" smtClean="0">
                <a:solidFill>
                  <a:schemeClr val="tx1"/>
                </a:solidFill>
                <a:latin typeface="+mj-lt"/>
              </a:rPr>
              <a:t>  A</a:t>
            </a:r>
            <a:r>
              <a:rPr lang="en-US" altLang="pl-PL" b="0" i="0" baseline="-25000" dirty="0" smtClean="0">
                <a:solidFill>
                  <a:schemeClr val="tx1"/>
                </a:solidFill>
                <a:latin typeface="+mj-lt"/>
              </a:rPr>
              <a:t>i </a:t>
            </a:r>
            <a:r>
              <a:rPr lang="en-US" altLang="pl-PL" b="0" i="0" dirty="0" smtClean="0">
                <a:solidFill>
                  <a:schemeClr val="tx1"/>
                </a:solidFill>
                <a:ea typeface="ＭＳ Ｐゴシック" charset="-128"/>
                <a:sym typeface="Symbol" pitchFamily="18" charset="2"/>
              </a:rPr>
              <a:t> </a:t>
            </a:r>
            <a:r>
              <a:rPr lang="en-US" altLang="pl-PL" b="0" i="0" dirty="0" err="1" smtClean="0">
                <a:solidFill>
                  <a:schemeClr val="tx1"/>
                </a:solidFill>
                <a:latin typeface="+mj-lt"/>
              </a:rPr>
              <a:t>A</a:t>
            </a:r>
            <a:r>
              <a:rPr lang="en-US" altLang="pl-PL" b="0" i="0" baseline="-25000" dirty="0" err="1" smtClean="0">
                <a:solidFill>
                  <a:schemeClr val="tx1"/>
                </a:solidFill>
                <a:latin typeface="+mj-lt"/>
              </a:rPr>
              <a:t>j</a:t>
            </a:r>
            <a:r>
              <a:rPr lang="en-US" altLang="pl-PL" b="0" i="0" baseline="30000" dirty="0" smtClean="0">
                <a:solidFill>
                  <a:schemeClr val="tx1"/>
                </a:solidFill>
                <a:latin typeface="+mj-lt"/>
              </a:rPr>
              <a:t>  </a:t>
            </a:r>
            <a:r>
              <a:rPr lang="en-US" altLang="pl-PL" b="0" i="0" dirty="0" smtClean="0">
                <a:solidFill>
                  <a:schemeClr val="tx1"/>
                </a:solidFill>
                <a:latin typeface="+mj-lt"/>
              </a:rPr>
              <a:t>=Ø, then</a:t>
            </a:r>
          </a:p>
          <a:p>
            <a:pPr>
              <a:buClrTx/>
              <a:buFontTx/>
              <a:buNone/>
              <a:defRPr/>
            </a:pPr>
            <a:endParaRPr lang="pl-PL" altLang="pl-PL" i="0" dirty="0" smtClean="0"/>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91468DB2-75C9-491D-895F-1D68C4A0966B}" type="slidenum">
              <a:rPr lang="pl-PL" altLang="pl-PL" smtClean="0"/>
              <a:pPr>
                <a:defRPr/>
              </a:pPr>
              <a:t>11</a:t>
            </a:fld>
            <a:endParaRPr lang="pl-PL" altLang="pl-PL" dirty="0"/>
          </a:p>
        </p:txBody>
      </p:sp>
      <p:graphicFrame>
        <p:nvGraphicFramePr>
          <p:cNvPr id="18439" name="Obiekt 1"/>
          <p:cNvGraphicFramePr>
            <a:graphicFrameLocks noChangeAspect="1"/>
          </p:cNvGraphicFramePr>
          <p:nvPr/>
        </p:nvGraphicFramePr>
        <p:xfrm>
          <a:off x="3492500" y="5661025"/>
          <a:ext cx="2692400" cy="949325"/>
        </p:xfrm>
        <a:graphic>
          <a:graphicData uri="http://schemas.openxmlformats.org/presentationml/2006/ole">
            <mc:AlternateContent xmlns:mc="http://schemas.openxmlformats.org/markup-compatibility/2006">
              <mc:Choice xmlns:v="urn:schemas-microsoft-com:vml" Requires="v">
                <p:oleObj spid="_x0000_s18445" name="Równanie" r:id="rId6" imgW="1308100" imgH="457200" progId="Equation.3">
                  <p:embed/>
                </p:oleObj>
              </mc:Choice>
              <mc:Fallback>
                <p:oleObj name="Równanie" r:id="rId6" imgW="1308100" imgH="457200" progId="Equation.3">
                  <p:embed/>
                  <p:pic>
                    <p:nvPicPr>
                      <p:cNvPr id="0" name="Obiek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2500" y="5661025"/>
                        <a:ext cx="26924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idx="4294967295"/>
          </p:nvPr>
        </p:nvSpPr>
        <p:spPr>
          <a:xfrm>
            <a:off x="1476375" y="468313"/>
            <a:ext cx="7200900" cy="947737"/>
          </a:xfrm>
        </p:spPr>
        <p:txBody>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Consequences of axioms</a:t>
            </a:r>
          </a:p>
        </p:txBody>
      </p:sp>
      <p:sp>
        <p:nvSpPr>
          <p:cNvPr id="29698" name="Text Box 2"/>
          <p:cNvSpPr txBox="1">
            <a:spLocks noChangeArrowheads="1"/>
          </p:cNvSpPr>
          <p:nvPr/>
        </p:nvSpPr>
        <p:spPr bwMode="auto">
          <a:xfrm>
            <a:off x="0" y="1628775"/>
            <a:ext cx="8893175" cy="449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8138">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1pPr>
            <a:lvl2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2pPr>
            <a:lvl3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3pPr>
            <a:lvl4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4pPr>
            <a:lvl5pPr marL="4114800" indent="-455613">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5pPr>
            <a:lvl6pPr marL="4572000" indent="-455613" defTabSz="449263" fontAlgn="base">
              <a:spcBef>
                <a:spcPct val="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6pPr>
            <a:lvl7pPr marL="5029200" indent="-455613" defTabSz="449263" fontAlgn="base">
              <a:spcBef>
                <a:spcPct val="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7pPr>
            <a:lvl8pPr marL="5486400" indent="-455613" defTabSz="449263" fontAlgn="base">
              <a:spcBef>
                <a:spcPct val="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8pPr>
            <a:lvl9pPr marL="5943600" indent="-455613" defTabSz="449263" fontAlgn="base">
              <a:spcBef>
                <a:spcPct val="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icrosoft YaHei" charset="-122"/>
              </a:defRPr>
            </a:lvl9pPr>
          </a:lstStyle>
          <a:p>
            <a:pPr eaLnBrk="0" hangingPunct="0">
              <a:spcBef>
                <a:spcPts val="600"/>
              </a:spcBef>
              <a:buClrTx/>
              <a:buFontTx/>
              <a:buNone/>
              <a:defRPr/>
            </a:pPr>
            <a:r>
              <a:rPr lang="pl-PL" altLang="pl-PL" sz="2400" b="1" dirty="0" smtClean="0">
                <a:solidFill>
                  <a:srgbClr val="CC0066"/>
                </a:solidFill>
              </a:rPr>
              <a:t> 	</a:t>
            </a:r>
            <a:r>
              <a:rPr lang="en-US" altLang="pl-PL" sz="2200" dirty="0" smtClean="0">
                <a:solidFill>
                  <a:schemeClr val="tx1"/>
                </a:solidFill>
                <a:latin typeface="+mj-lt"/>
              </a:rPr>
              <a:t>Probability of sum of the mutually exclusive random events  A </a:t>
            </a:r>
            <a:r>
              <a:rPr lang="en-US" altLang="pl-PL" sz="2200" dirty="0" err="1" smtClean="0">
                <a:solidFill>
                  <a:schemeClr val="tx1"/>
                </a:solidFill>
                <a:latin typeface="+mj-lt"/>
              </a:rPr>
              <a:t>i</a:t>
            </a:r>
            <a:r>
              <a:rPr lang="en-US" altLang="pl-PL" sz="2200" dirty="0" smtClean="0">
                <a:solidFill>
                  <a:schemeClr val="tx1"/>
                </a:solidFill>
                <a:latin typeface="+mj-lt"/>
              </a:rPr>
              <a:t> B equals to the sum of probabilities of these events</a:t>
            </a:r>
          </a:p>
          <a:p>
            <a:pPr marL="3659187" lvl="4" indent="0" eaLnBrk="0" hangingPunct="0">
              <a:spcBef>
                <a:spcPts val="400"/>
              </a:spcBef>
              <a:defRPr/>
            </a:pPr>
            <a:r>
              <a:rPr lang="pl-PL" altLang="pl-PL" sz="1600" i="1" dirty="0" smtClean="0">
                <a:cs typeface="Arial" charset="0"/>
              </a:rPr>
              <a:t>(</a:t>
            </a:r>
            <a:r>
              <a:rPr lang="pl-PL" altLang="pl-PL" sz="1600" i="1" dirty="0" err="1" smtClean="0">
                <a:cs typeface="Arial" charset="0"/>
              </a:rPr>
              <a:t>Kołmogorov</a:t>
            </a:r>
            <a:r>
              <a:rPr lang="pl-PL" altLang="pl-PL" sz="1600" i="1" dirty="0" smtClean="0">
                <a:cs typeface="Arial" charset="0"/>
              </a:rPr>
              <a:t>, 1933)</a:t>
            </a:r>
          </a:p>
          <a:p>
            <a:pPr indent="-341313" eaLnBrk="0" hangingPunct="0">
              <a:spcBef>
                <a:spcPts val="600"/>
              </a:spcBef>
              <a:buClrTx/>
              <a:buFontTx/>
              <a:buNone/>
              <a:defRPr/>
            </a:pPr>
            <a:endParaRPr lang="pl-PL" altLang="pl-PL" sz="2000" b="1" i="1" dirty="0" smtClean="0">
              <a:solidFill>
                <a:srgbClr val="CC0066"/>
              </a:solidFill>
              <a:cs typeface="Arial" charset="0"/>
            </a:endParaRPr>
          </a:p>
          <a:p>
            <a:pPr indent="-341313" eaLnBrk="0" hangingPunct="0">
              <a:spcBef>
                <a:spcPts val="600"/>
              </a:spcBef>
              <a:buClrTx/>
              <a:buFontTx/>
              <a:buNone/>
              <a:defRPr/>
            </a:pPr>
            <a:endParaRPr lang="pl-PL" altLang="pl-PL" sz="2000" b="1" i="1" dirty="0" smtClean="0">
              <a:solidFill>
                <a:srgbClr val="CC0066"/>
              </a:solidFill>
              <a:cs typeface="Arial" charset="0"/>
            </a:endParaRPr>
          </a:p>
          <a:p>
            <a:pPr eaLnBrk="0" hangingPunct="0">
              <a:spcBef>
                <a:spcPts val="600"/>
              </a:spcBef>
              <a:buClrTx/>
              <a:buFontTx/>
              <a:buNone/>
              <a:defRPr/>
            </a:pPr>
            <a:endParaRPr lang="pl-PL" altLang="pl-PL" sz="2000" b="1" dirty="0" smtClean="0">
              <a:solidFill>
                <a:srgbClr val="CC0066"/>
              </a:solidFill>
              <a:cs typeface="Arial" charset="0"/>
            </a:endParaRPr>
          </a:p>
          <a:p>
            <a:pPr eaLnBrk="0" hangingPunct="0">
              <a:spcBef>
                <a:spcPts val="600"/>
              </a:spcBef>
              <a:buClrTx/>
              <a:buFontTx/>
              <a:buNone/>
              <a:defRPr/>
            </a:pPr>
            <a:endParaRPr lang="pl-PL" altLang="pl-PL" sz="2000" b="1" dirty="0" smtClean="0">
              <a:solidFill>
                <a:srgbClr val="CC0066"/>
              </a:solidFill>
              <a:cs typeface="Arial" charset="0"/>
            </a:endParaRPr>
          </a:p>
          <a:p>
            <a:pPr eaLnBrk="0" hangingPunct="0">
              <a:spcBef>
                <a:spcPts val="600"/>
              </a:spcBef>
              <a:buClrTx/>
              <a:buFontTx/>
              <a:buNone/>
              <a:defRPr/>
            </a:pPr>
            <a:endParaRPr lang="pl-PL" altLang="pl-PL" sz="2000" b="1" dirty="0" smtClean="0">
              <a:solidFill>
                <a:srgbClr val="CC0066"/>
              </a:solidFill>
            </a:endParaRPr>
          </a:p>
          <a:p>
            <a:pPr eaLnBrk="0" hangingPunct="0">
              <a:spcBef>
                <a:spcPts val="600"/>
              </a:spcBef>
              <a:buClrTx/>
              <a:buFontTx/>
              <a:buNone/>
              <a:defRPr/>
            </a:pPr>
            <a:endParaRPr lang="pl-PL" altLang="pl-PL" sz="2000" b="1" dirty="0" smtClean="0">
              <a:solidFill>
                <a:srgbClr val="CC0066"/>
              </a:solidFill>
            </a:endParaRPr>
          </a:p>
          <a:p>
            <a:pPr eaLnBrk="0" hangingPunct="0">
              <a:spcBef>
                <a:spcPts val="600"/>
              </a:spcBef>
              <a:buClrTx/>
              <a:buFontTx/>
              <a:buNone/>
              <a:defRPr/>
            </a:pPr>
            <a:endParaRPr lang="pl-PL" altLang="pl-PL" sz="2000" b="1" dirty="0" smtClean="0">
              <a:solidFill>
                <a:srgbClr val="CC0066"/>
              </a:solidFill>
            </a:endParaRPr>
          </a:p>
          <a:p>
            <a:pPr eaLnBrk="0" hangingPunct="0">
              <a:spcBef>
                <a:spcPts val="600"/>
              </a:spcBef>
              <a:buClrTx/>
              <a:buFontTx/>
              <a:buNone/>
              <a:defRPr/>
            </a:pPr>
            <a:endParaRPr lang="pl-PL" altLang="pl-PL" sz="2000" b="1" dirty="0" smtClean="0">
              <a:solidFill>
                <a:srgbClr val="CC0066"/>
              </a:solidFill>
            </a:endParaRPr>
          </a:p>
          <a:p>
            <a:pPr eaLnBrk="0" hangingPunct="0">
              <a:spcBef>
                <a:spcPts val="600"/>
              </a:spcBef>
              <a:buClrTx/>
              <a:buFontTx/>
              <a:buNone/>
              <a:defRPr/>
            </a:pPr>
            <a:endParaRPr lang="pl-PL" altLang="pl-PL" sz="2000" b="1" dirty="0" smtClean="0">
              <a:solidFill>
                <a:srgbClr val="CC0066"/>
              </a:solidFill>
            </a:endParaRPr>
          </a:p>
          <a:p>
            <a:pPr eaLnBrk="0" hangingPunct="0">
              <a:spcBef>
                <a:spcPts val="600"/>
              </a:spcBef>
              <a:buClrTx/>
              <a:buFontTx/>
              <a:buNone/>
              <a:defRPr/>
            </a:pPr>
            <a:endParaRPr lang="pl-PL" altLang="pl-PL" sz="2000" b="1" dirty="0" smtClean="0">
              <a:solidFill>
                <a:srgbClr val="CC0066"/>
              </a:solidFill>
            </a:endParaRPr>
          </a:p>
        </p:txBody>
      </p:sp>
      <p:graphicFrame>
        <p:nvGraphicFramePr>
          <p:cNvPr id="19460" name="Object 3"/>
          <p:cNvGraphicFramePr>
            <a:graphicFrameLocks noChangeAspect="1"/>
          </p:cNvGraphicFramePr>
          <p:nvPr>
            <p:extLst>
              <p:ext uri="{D42A27DB-BD31-4B8C-83A1-F6EECF244321}">
                <p14:modId xmlns:p14="http://schemas.microsoft.com/office/powerpoint/2010/main" val="1467984920"/>
              </p:ext>
            </p:extLst>
          </p:nvPr>
        </p:nvGraphicFramePr>
        <p:xfrm>
          <a:off x="477838" y="3225800"/>
          <a:ext cx="8285162" cy="649288"/>
        </p:xfrm>
        <a:graphic>
          <a:graphicData uri="http://schemas.openxmlformats.org/presentationml/2006/ole">
            <mc:AlternateContent xmlns:mc="http://schemas.openxmlformats.org/markup-compatibility/2006">
              <mc:Choice xmlns:v="urn:schemas-microsoft-com:vml" Requires="v">
                <p:oleObj spid="_x0000_s19470" name="Równanie" r:id="rId4" imgW="2781000" imgH="215640" progId="Equation.3">
                  <p:embed/>
                </p:oleObj>
              </mc:Choice>
              <mc:Fallback>
                <p:oleObj name="Równanie" r:id="rId4" imgW="2781000" imgH="215640" progId="Equation.3">
                  <p:embed/>
                  <p:pic>
                    <p:nvPicPr>
                      <p:cNvPr id="0" name="Object 3"/>
                      <p:cNvPicPr>
                        <a:picLocks noChangeAspect="1" noChangeArrowheads="1"/>
                      </p:cNvPicPr>
                      <p:nvPr/>
                    </p:nvPicPr>
                    <p:blipFill>
                      <a:blip r:embed="rId5"/>
                      <a:srcRect/>
                      <a:stretch>
                        <a:fillRect/>
                      </a:stretch>
                    </p:blipFill>
                    <p:spPr bwMode="auto">
                      <a:xfrm>
                        <a:off x="477838" y="3225800"/>
                        <a:ext cx="8285162"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259E6D57-D02D-4564-BDDA-A61AC8FB7DB5}" type="slidenum">
              <a:rPr lang="pl-PL" altLang="pl-PL" smtClean="0"/>
              <a:pPr>
                <a:defRPr/>
              </a:pPr>
              <a:t>12</a:t>
            </a:fld>
            <a:endParaRPr lang="pl-PL" altLang="pl-PL" dirty="0"/>
          </a:p>
        </p:txBody>
      </p:sp>
      <p:sp>
        <p:nvSpPr>
          <p:cNvPr id="19463" name="Elipsa 5"/>
          <p:cNvSpPr>
            <a:spLocks noChangeArrowheads="1"/>
          </p:cNvSpPr>
          <p:nvPr/>
        </p:nvSpPr>
        <p:spPr bwMode="auto">
          <a:xfrm>
            <a:off x="1481138" y="4913313"/>
            <a:ext cx="1584325" cy="1152525"/>
          </a:xfrm>
          <a:prstGeom prst="ellipse">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ltLang="pl-PL"/>
          </a:p>
        </p:txBody>
      </p:sp>
      <p:sp>
        <p:nvSpPr>
          <p:cNvPr id="7" name="Prostokąt 6"/>
          <p:cNvSpPr/>
          <p:nvPr/>
        </p:nvSpPr>
        <p:spPr bwMode="auto">
          <a:xfrm>
            <a:off x="1166813" y="4625975"/>
            <a:ext cx="3797300" cy="1727200"/>
          </a:xfrm>
          <a:prstGeom prst="rect">
            <a:avLst/>
          </a:prstGeom>
          <a:solidFill>
            <a:srgbClr val="00B8FF">
              <a:alpha val="0"/>
            </a:srgbClr>
          </a:solidFill>
          <a:ln w="9525" cap="flat" cmpd="sng" algn="ctr">
            <a:solidFill>
              <a:schemeClr val="tx1"/>
            </a:solidFill>
            <a:prstDash val="solid"/>
            <a:round/>
            <a:headEnd type="none" w="med" len="med"/>
            <a:tailEnd type="none" w="med" len="med"/>
          </a:ln>
          <a:effectLst/>
          <a:extLst/>
        </p:spPr>
        <p:txBody>
          <a:bodyPr/>
          <a:lstStyle/>
          <a:p>
            <a:pPr>
              <a:buFont typeface="Times New Roman" pitchFamily="16" charset="0"/>
              <a:buNone/>
              <a:defRPr/>
            </a:pPr>
            <a:endParaRPr lang="pl-PL">
              <a:ln w="12700">
                <a:solidFill>
                  <a:schemeClr val="tx1"/>
                </a:solidFill>
              </a:ln>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path path="circle">
                  <a:fillToRect r="100000" b="100000"/>
                </a:path>
                <a:tileRect l="-100000" t="-100000"/>
              </a:gradFill>
              <a:ea typeface="Microsoft YaHei" charset="-122"/>
            </a:endParaRPr>
          </a:p>
        </p:txBody>
      </p:sp>
      <p:sp>
        <p:nvSpPr>
          <p:cNvPr id="19465" name="Elipsa 10"/>
          <p:cNvSpPr>
            <a:spLocks noChangeArrowheads="1"/>
          </p:cNvSpPr>
          <p:nvPr/>
        </p:nvSpPr>
        <p:spPr bwMode="auto">
          <a:xfrm>
            <a:off x="3419475" y="5013325"/>
            <a:ext cx="792163" cy="863600"/>
          </a:xfrm>
          <a:prstGeom prst="ellipse">
            <a:avLst/>
          </a:prstGeom>
          <a:solidFill>
            <a:schemeClr val="accent2"/>
          </a:solidFill>
          <a:ln w="9525" algn="ctr">
            <a:solidFill>
              <a:schemeClr val="tx1"/>
            </a:solidFill>
            <a:round/>
            <a:headEnd/>
            <a:tailEnd/>
          </a:ln>
        </p:spPr>
        <p:txBody>
          <a:bodyPr/>
          <a:lstStyle/>
          <a:p>
            <a:endParaRPr lang="pl-PL" altLang="pl-PL">
              <a:solidFill>
                <a:srgbClr val="FF0066"/>
              </a:solidFill>
            </a:endParaRPr>
          </a:p>
        </p:txBody>
      </p:sp>
      <p:sp>
        <p:nvSpPr>
          <p:cNvPr id="19466" name="pole tekstowe 7"/>
          <p:cNvSpPr txBox="1">
            <a:spLocks noChangeArrowheads="1"/>
          </p:cNvSpPr>
          <p:nvPr/>
        </p:nvSpPr>
        <p:spPr bwMode="auto">
          <a:xfrm>
            <a:off x="1908175" y="5300663"/>
            <a:ext cx="7921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t>A</a:t>
            </a:r>
          </a:p>
        </p:txBody>
      </p:sp>
      <p:sp>
        <p:nvSpPr>
          <p:cNvPr id="19467" name="pole tekstowe 8"/>
          <p:cNvSpPr txBox="1">
            <a:spLocks noChangeArrowheads="1"/>
          </p:cNvSpPr>
          <p:nvPr/>
        </p:nvSpPr>
        <p:spPr bwMode="auto">
          <a:xfrm>
            <a:off x="3708400" y="5300663"/>
            <a:ext cx="358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t>B</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1476375" y="536575"/>
            <a:ext cx="7204075" cy="947738"/>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Random or elementary events</a:t>
            </a:r>
          </a:p>
        </p:txBody>
      </p:sp>
      <p:sp>
        <p:nvSpPr>
          <p:cNvPr id="16387" name="Rectangle 2"/>
          <p:cNvSpPr>
            <a:spLocks noGrp="1" noChangeArrowheads="1"/>
          </p:cNvSpPr>
          <p:nvPr>
            <p:ph type="body" idx="4294967295"/>
          </p:nvPr>
        </p:nvSpPr>
        <p:spPr>
          <a:xfrm>
            <a:off x="261938" y="2743200"/>
            <a:ext cx="8645525" cy="1368425"/>
          </a:xfrm>
        </p:spPr>
        <p:txBody>
          <a:bodyPr/>
          <a:lstStyle/>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i="0" dirty="0" smtClean="0"/>
              <a:t>	</a:t>
            </a:r>
            <a:r>
              <a:rPr lang="en-US" altLang="pl-PL" sz="2200" b="0" i="0" dirty="0" smtClean="0">
                <a:solidFill>
                  <a:schemeClr val="tx1"/>
                </a:solidFill>
                <a:latin typeface="+mj-lt"/>
              </a:rPr>
              <a:t>Among all random events we can distinguish some simple,  irreducible  ones that are characterized by a single outcome. These are </a:t>
            </a:r>
            <a:r>
              <a:rPr lang="en-US" altLang="pl-PL" sz="2200" i="0" dirty="0" smtClean="0">
                <a:solidFill>
                  <a:srgbClr val="C00000"/>
                </a:solidFill>
                <a:latin typeface="+mj-lt"/>
              </a:rPr>
              <a:t>elementary events</a:t>
            </a:r>
            <a:r>
              <a:rPr lang="en-US" altLang="pl-PL" sz="2200" b="0" i="0" dirty="0" smtClean="0">
                <a:solidFill>
                  <a:schemeClr val="tx1"/>
                </a:solidFill>
                <a:latin typeface="+mj-lt"/>
              </a:rPr>
              <a:t>.</a:t>
            </a: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10D6741F-1E81-4D42-BAC3-FAB73EE7606E}" type="slidenum">
              <a:rPr lang="pl-PL" altLang="pl-PL" smtClean="0"/>
              <a:pPr>
                <a:defRPr/>
              </a:pPr>
              <a:t>13</a:t>
            </a:fld>
            <a:endParaRPr lang="pl-PL" altLang="pl-PL" dirty="0"/>
          </a:p>
        </p:txBody>
      </p:sp>
      <p:sp>
        <p:nvSpPr>
          <p:cNvPr id="7" name="Rectangle 2"/>
          <p:cNvSpPr txBox="1">
            <a:spLocks noChangeArrowheads="1"/>
          </p:cNvSpPr>
          <p:nvPr/>
        </p:nvSpPr>
        <p:spPr bwMode="auto">
          <a:xfrm>
            <a:off x="250825" y="1484313"/>
            <a:ext cx="8429625" cy="194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000" b="1" i="1">
                <a:solidFill>
                  <a:srgbClr val="CC0066"/>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6" charset="0"/>
              <a:defRPr sz="2200">
                <a:solidFill>
                  <a:srgbClr val="000000"/>
                </a:solidFill>
                <a:latin typeface="+mj-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j-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j-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9pPr>
          </a:lstStyle>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i="0" kern="0" dirty="0" smtClean="0"/>
              <a:t>	</a:t>
            </a:r>
            <a:r>
              <a:rPr lang="en-US" altLang="pl-PL" sz="2200" b="0" i="0" kern="0" dirty="0" smtClean="0">
                <a:solidFill>
                  <a:schemeClr val="tx1"/>
                </a:solidFill>
                <a:latin typeface="+mj-lt"/>
              </a:rPr>
              <a:t>For each random experiment we consider a set of its all possible outcomes, i.e., sample space </a:t>
            </a:r>
            <a:r>
              <a:rPr lang="en-US" altLang="pl-PL" sz="2200" i="0" kern="0" dirty="0" smtClean="0">
                <a:solidFill>
                  <a:srgbClr val="C00000"/>
                </a:solidFill>
              </a:rPr>
              <a:t>Ω</a:t>
            </a:r>
            <a:r>
              <a:rPr lang="en-US" altLang="pl-PL" sz="2200" b="0" i="0" kern="0" dirty="0" smtClean="0">
                <a:solidFill>
                  <a:schemeClr val="tx1"/>
                </a:solidFill>
                <a:latin typeface="+mj-lt"/>
              </a:rPr>
              <a:t> . These outcomes are called </a:t>
            </a:r>
            <a:r>
              <a:rPr lang="en-US" altLang="pl-PL" sz="2200" i="0" kern="0" dirty="0" smtClean="0">
                <a:solidFill>
                  <a:srgbClr val="C00000"/>
                </a:solidFill>
                <a:latin typeface="+mj-lt"/>
              </a:rPr>
              <a:t>random events</a:t>
            </a:r>
            <a:r>
              <a:rPr lang="en-US" altLang="pl-PL" sz="2200" b="0" i="0" kern="0" dirty="0" smtClean="0">
                <a:solidFill>
                  <a:srgbClr val="C00000"/>
                </a:solidFill>
                <a:latin typeface="+mj-lt"/>
              </a:rPr>
              <a:t>.</a:t>
            </a:r>
            <a:endParaRPr lang="en-US" altLang="pl-PL" sz="2200" b="0" i="0" kern="0" dirty="0" smtClean="0">
              <a:solidFill>
                <a:schemeClr val="tx1"/>
              </a:solidFill>
              <a:latin typeface="+mj-lt"/>
            </a:endParaRPr>
          </a:p>
        </p:txBody>
      </p:sp>
      <p:sp>
        <p:nvSpPr>
          <p:cNvPr id="2" name="Rectangle 7"/>
          <p:cNvSpPr>
            <a:spLocks noChangeArrowheads="1"/>
          </p:cNvSpPr>
          <p:nvPr/>
        </p:nvSpPr>
        <p:spPr bwMode="auto">
          <a:xfrm>
            <a:off x="395288" y="4411663"/>
            <a:ext cx="8421687" cy="17843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buFont typeface="Times New Roman" pitchFamily="16" charset="0"/>
              <a:buNone/>
              <a:defRPr/>
            </a:pPr>
            <a:r>
              <a:rPr lang="en-US" altLang="pl-PL" sz="2200" dirty="0">
                <a:solidFill>
                  <a:srgbClr val="C00000"/>
                </a:solidFill>
                <a:latin typeface="+mj-lt"/>
                <a:ea typeface="Microsoft YaHei" charset="-122"/>
              </a:rPr>
              <a:t>Example:</a:t>
            </a:r>
          </a:p>
          <a:p>
            <a:pPr eaLnBrk="0" hangingPunct="0">
              <a:buFont typeface="Times New Roman" pitchFamily="16" charset="0"/>
              <a:buNone/>
              <a:defRPr/>
            </a:pPr>
            <a:endParaRPr lang="en-US" altLang="pl-PL" sz="2200" dirty="0">
              <a:solidFill>
                <a:srgbClr val="C00000"/>
              </a:solidFill>
              <a:latin typeface="+mj-lt"/>
              <a:ea typeface="Microsoft YaHei" charset="-122"/>
            </a:endParaRPr>
          </a:p>
          <a:p>
            <a:pPr eaLnBrk="0" hangingPunct="0">
              <a:buFont typeface="Times New Roman" pitchFamily="16" charset="0"/>
              <a:buNone/>
              <a:defRPr/>
            </a:pPr>
            <a:r>
              <a:rPr lang="en-US" altLang="pl-PL" sz="2200" dirty="0">
                <a:solidFill>
                  <a:schemeClr val="tx1"/>
                </a:solidFill>
                <a:latin typeface="+mj-lt"/>
                <a:ea typeface="Microsoft YaHei" charset="-122"/>
              </a:rPr>
              <a:t>All sets {</a:t>
            </a:r>
            <a:r>
              <a:rPr lang="en-US" altLang="pl-PL" sz="2200" i="1" dirty="0">
                <a:solidFill>
                  <a:schemeClr val="tx1"/>
                </a:solidFill>
                <a:latin typeface="+mj-lt"/>
                <a:ea typeface="Microsoft YaHei" charset="-122"/>
              </a:rPr>
              <a:t>k</a:t>
            </a:r>
            <a:r>
              <a:rPr lang="en-US" altLang="pl-PL" sz="2200" dirty="0">
                <a:solidFill>
                  <a:schemeClr val="tx1"/>
                </a:solidFill>
                <a:latin typeface="+mj-lt"/>
                <a:ea typeface="Microsoft YaHei" charset="-122"/>
              </a:rPr>
              <a:t>}, where </a:t>
            </a:r>
            <a:r>
              <a:rPr lang="en-US" altLang="pl-PL" sz="2200" i="1" dirty="0">
                <a:solidFill>
                  <a:schemeClr val="tx1"/>
                </a:solidFill>
                <a:latin typeface="+mj-lt"/>
                <a:ea typeface="Microsoft YaHei" charset="-122"/>
              </a:rPr>
              <a:t>k</a:t>
            </a:r>
            <a:r>
              <a:rPr lang="en-US" altLang="pl-PL" sz="2200" dirty="0">
                <a:solidFill>
                  <a:schemeClr val="tx1"/>
                </a:solidFill>
                <a:latin typeface="+mj-lt"/>
                <a:ea typeface="Microsoft YaHei" charset="-122"/>
              </a:rPr>
              <a:t> ∈ </a:t>
            </a:r>
            <a:r>
              <a:rPr lang="en-US" altLang="pl-PL" sz="2200" b="1" dirty="0">
                <a:solidFill>
                  <a:schemeClr val="tx1"/>
                </a:solidFill>
                <a:latin typeface="+mj-lt"/>
                <a:ea typeface="Microsoft YaHei" charset="-122"/>
              </a:rPr>
              <a:t>N</a:t>
            </a:r>
            <a:r>
              <a:rPr lang="en-US" altLang="pl-PL" sz="2200" dirty="0">
                <a:solidFill>
                  <a:schemeClr val="tx1"/>
                </a:solidFill>
                <a:latin typeface="+mj-lt"/>
                <a:ea typeface="Microsoft YaHei" charset="-122"/>
              </a:rPr>
              <a:t> if objects are being counted and the sample space is </a:t>
            </a:r>
            <a:r>
              <a:rPr lang="en-US" altLang="pl-PL" sz="2200" i="1" dirty="0">
                <a:solidFill>
                  <a:schemeClr val="tx1"/>
                </a:solidFill>
                <a:latin typeface="+mj-lt"/>
                <a:ea typeface="Microsoft YaHei" charset="-122"/>
              </a:rPr>
              <a:t>S</a:t>
            </a:r>
            <a:r>
              <a:rPr lang="en-US" altLang="pl-PL" sz="2200" dirty="0">
                <a:solidFill>
                  <a:schemeClr val="tx1"/>
                </a:solidFill>
                <a:latin typeface="+mj-lt"/>
                <a:ea typeface="Microsoft YaHei" charset="-122"/>
              </a:rPr>
              <a:t> = {0, 1, 2, 3, ...} (the </a:t>
            </a:r>
            <a:r>
              <a:rPr lang="en-US" altLang="pl-PL" sz="2200" u="sng" dirty="0">
                <a:solidFill>
                  <a:schemeClr val="tx1"/>
                </a:solidFill>
                <a:latin typeface="+mj-lt"/>
                <a:ea typeface="Microsoft YaHei" charset="-122"/>
                <a:hlinkClick r:id="rId3" tooltip="Natural numbers"/>
              </a:rPr>
              <a:t>natural numbers</a:t>
            </a:r>
            <a:r>
              <a:rPr lang="en-US" altLang="pl-PL" sz="2200" dirty="0">
                <a:solidFill>
                  <a:schemeClr val="tx1"/>
                </a:solidFill>
                <a:latin typeface="+mj-lt"/>
                <a:ea typeface="Microsoft YaHei" charset="-122"/>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idx="4294967295"/>
          </p:nvPr>
        </p:nvSpPr>
        <p:spPr>
          <a:xfrm>
            <a:off x="1258888" y="471488"/>
            <a:ext cx="7634287" cy="947737"/>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Example of a random event</a:t>
            </a:r>
          </a:p>
        </p:txBody>
      </p:sp>
      <p:sp>
        <p:nvSpPr>
          <p:cNvPr id="30722" name="Rectangle 2"/>
          <p:cNvSpPr>
            <a:spLocks noGrp="1" noChangeArrowheads="1"/>
          </p:cNvSpPr>
          <p:nvPr>
            <p:ph type="body" idx="4294967295"/>
          </p:nvPr>
        </p:nvSpPr>
        <p:spPr>
          <a:xfrm>
            <a:off x="179388" y="1628775"/>
            <a:ext cx="8785225" cy="4491038"/>
          </a:xfrm>
        </p:spPr>
        <p:txBody>
          <a:bodyPr/>
          <a:lstStyle/>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b="0" i="0" dirty="0" smtClean="0">
                <a:solidFill>
                  <a:schemeClr val="tx1"/>
                </a:solidFill>
                <a:latin typeface="+mj-lt"/>
              </a:rPr>
              <a:t>A coin is tossed twice. Possible outcomes are as follows:</a:t>
            </a:r>
          </a:p>
          <a:p>
            <a:pPr marL="558800" indent="-554038">
              <a:buSzPct val="45000"/>
              <a:buFont typeface="StarSymbol"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b="0" i="0" dirty="0" smtClean="0">
                <a:solidFill>
                  <a:schemeClr val="tx1"/>
                </a:solidFill>
                <a:latin typeface="+mj-lt"/>
              </a:rPr>
              <a:t>(T, T) – both tails</a:t>
            </a:r>
          </a:p>
          <a:p>
            <a:pPr marL="558800" indent="-554038">
              <a:buSzPct val="45000"/>
              <a:buFont typeface="StarSymbol"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b="0" i="0" dirty="0" smtClean="0">
                <a:solidFill>
                  <a:schemeClr val="tx1"/>
                </a:solidFill>
                <a:latin typeface="+mj-lt"/>
              </a:rPr>
              <a:t>(H, T) – head first, tail next</a:t>
            </a:r>
          </a:p>
          <a:p>
            <a:pPr marL="558800" indent="-554038">
              <a:buSzPct val="45000"/>
              <a:buFont typeface="StarSymbol"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b="0" i="0" dirty="0" smtClean="0">
                <a:solidFill>
                  <a:schemeClr val="tx1"/>
                </a:solidFill>
                <a:latin typeface="+mj-lt"/>
              </a:rPr>
              <a:t>(T, H) – tail first, head next</a:t>
            </a:r>
          </a:p>
          <a:p>
            <a:pPr marL="558800" indent="-554038">
              <a:buSzPct val="45000"/>
              <a:buFont typeface="StarSymbol"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b="0" i="0" dirty="0" smtClean="0">
                <a:solidFill>
                  <a:schemeClr val="tx1"/>
                </a:solidFill>
                <a:latin typeface="+mj-lt"/>
              </a:rPr>
              <a:t>(H, H) – both heads</a:t>
            </a: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b="0" i="0" dirty="0" smtClean="0">
                <a:solidFill>
                  <a:schemeClr val="tx1"/>
                </a:solidFill>
                <a:latin typeface="+mj-lt"/>
              </a:rPr>
              <a:t>	Ω={(T, T); (H, T) ; (T, H); (</a:t>
            </a:r>
            <a:r>
              <a:rPr lang="pl-PL" altLang="pl-PL" b="0" i="0" dirty="0" smtClean="0">
                <a:solidFill>
                  <a:schemeClr val="tx1"/>
                </a:solidFill>
                <a:latin typeface="+mj-lt"/>
              </a:rPr>
              <a:t>H</a:t>
            </a:r>
            <a:r>
              <a:rPr lang="en-US" altLang="pl-PL" b="0" i="0" dirty="0" smtClean="0">
                <a:solidFill>
                  <a:schemeClr val="tx1"/>
                </a:solidFill>
                <a:latin typeface="+mj-lt"/>
              </a:rPr>
              <a:t>, </a:t>
            </a:r>
            <a:r>
              <a:rPr lang="pl-PL" altLang="pl-PL" b="0" i="0" dirty="0">
                <a:solidFill>
                  <a:schemeClr val="tx1"/>
                </a:solidFill>
                <a:latin typeface="+mj-lt"/>
              </a:rPr>
              <a:t>H</a:t>
            </a:r>
            <a:r>
              <a:rPr lang="en-US" altLang="pl-PL" b="0" i="0" dirty="0" smtClean="0">
                <a:solidFill>
                  <a:schemeClr val="tx1"/>
                </a:solidFill>
                <a:latin typeface="+mj-lt"/>
              </a:rPr>
              <a:t>)} is a set of elementary events, i.e., the sample space</a:t>
            </a: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i="0" dirty="0" smtClean="0"/>
              <a:t>	</a:t>
            </a:r>
            <a:r>
              <a:rPr lang="en-US" altLang="pl-PL" sz="2400" i="0" dirty="0" smtClean="0">
                <a:solidFill>
                  <a:srgbClr val="C00000"/>
                </a:solidFill>
                <a:latin typeface="+mj-lt"/>
              </a:rPr>
              <a:t>If the set of elementary events contains n-elements then the number of all random events is 2</a:t>
            </a:r>
            <a:r>
              <a:rPr lang="en-US" altLang="pl-PL" sz="2400" i="0" baseline="30000" dirty="0" smtClean="0">
                <a:solidFill>
                  <a:srgbClr val="C00000"/>
                </a:solidFill>
                <a:latin typeface="+mj-lt"/>
              </a:rPr>
              <a:t>n</a:t>
            </a:r>
            <a:r>
              <a:rPr lang="en-US" altLang="pl-PL" sz="2400" i="0" dirty="0" smtClean="0">
                <a:solidFill>
                  <a:srgbClr val="C00000"/>
                </a:solidFill>
                <a:latin typeface="+mj-lt"/>
              </a:rPr>
              <a:t>  </a:t>
            </a: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B3DB59A7-33F3-4329-9533-66E8BF2E8F2A}" type="slidenum">
              <a:rPr lang="pl-PL" altLang="pl-PL" smtClean="0"/>
              <a:pPr>
                <a:defRPr/>
              </a:pPr>
              <a:t>14</a:t>
            </a:fld>
            <a:endParaRPr lang="pl-PL" altLang="pl-PL"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body" idx="4294967295"/>
          </p:nvPr>
        </p:nvSpPr>
        <p:spPr>
          <a:xfrm>
            <a:off x="395288" y="1916113"/>
            <a:ext cx="8351837" cy="4032250"/>
          </a:xfrm>
        </p:spPr>
        <p:txBody>
          <a:bodyPr/>
          <a:lstStyle/>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i="0" dirty="0" smtClean="0">
                <a:solidFill>
                  <a:schemeClr val="tx1"/>
                </a:solidFill>
                <a:latin typeface="+mj-lt"/>
              </a:rPr>
              <a:t>	</a:t>
            </a:r>
            <a:r>
              <a:rPr lang="en-US" altLang="pl-PL" sz="2400" i="0" dirty="0" smtClean="0">
                <a:solidFill>
                  <a:schemeClr val="tx1"/>
                </a:solidFill>
                <a:latin typeface="+mj-lt"/>
              </a:rPr>
              <a:t>Here we have 2</a:t>
            </a:r>
            <a:r>
              <a:rPr lang="en-US" altLang="pl-PL" sz="2400" i="0" baseline="30000" dirty="0" smtClean="0">
                <a:solidFill>
                  <a:schemeClr val="tx1"/>
                </a:solidFill>
                <a:latin typeface="+mj-lt"/>
              </a:rPr>
              <a:t>4</a:t>
            </a:r>
            <a:r>
              <a:rPr lang="en-US" altLang="pl-PL" sz="2400" i="0" dirty="0" smtClean="0">
                <a:solidFill>
                  <a:schemeClr val="tx1"/>
                </a:solidFill>
                <a:latin typeface="+mj-lt"/>
              </a:rPr>
              <a:t> random events.</a:t>
            </a: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pl-PL" sz="2400"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b="0" i="0" dirty="0" smtClean="0">
                <a:solidFill>
                  <a:schemeClr val="tx1"/>
                </a:solidFill>
                <a:latin typeface="+mj-lt"/>
              </a:rPr>
              <a:t>For instance:</a:t>
            </a: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pl-PL" b="0" i="0" dirty="0" smtClean="0">
              <a:solidFill>
                <a:schemeClr val="tx1"/>
              </a:solidFill>
              <a:latin typeface="+mj-lt"/>
            </a:endParaRP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b="0" i="0" dirty="0" smtClean="0">
                <a:solidFill>
                  <a:schemeClr val="tx1"/>
                </a:solidFill>
                <a:latin typeface="+mj-lt"/>
              </a:rPr>
              <a:t>A = {(T,T); (T,H); (H,T)} – at least one tail T</a:t>
            </a: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b="0" i="0" dirty="0" smtClean="0">
                <a:solidFill>
                  <a:schemeClr val="tx1"/>
                </a:solidFill>
                <a:latin typeface="+mj-lt"/>
              </a:rPr>
              <a:t>B = {(</a:t>
            </a:r>
            <a:r>
              <a:rPr lang="pl-PL" altLang="pl-PL" b="0" i="0" dirty="0">
                <a:solidFill>
                  <a:schemeClr val="tx1"/>
                </a:solidFill>
                <a:latin typeface="+mj-lt"/>
              </a:rPr>
              <a:t>T</a:t>
            </a:r>
            <a:r>
              <a:rPr lang="en-US" altLang="pl-PL" b="0" i="0" dirty="0" smtClean="0">
                <a:solidFill>
                  <a:schemeClr val="tx1"/>
                </a:solidFill>
                <a:latin typeface="+mj-lt"/>
              </a:rPr>
              <a:t>,</a:t>
            </a:r>
            <a:r>
              <a:rPr lang="pl-PL" altLang="pl-PL" b="0" i="0" dirty="0" smtClean="0">
                <a:solidFill>
                  <a:schemeClr val="tx1"/>
                </a:solidFill>
                <a:latin typeface="+mj-lt"/>
              </a:rPr>
              <a:t>H</a:t>
            </a:r>
            <a:r>
              <a:rPr lang="en-US" altLang="pl-PL" b="0" i="0" dirty="0" smtClean="0">
                <a:solidFill>
                  <a:schemeClr val="tx1"/>
                </a:solidFill>
                <a:latin typeface="+mj-lt"/>
              </a:rPr>
              <a:t>); (</a:t>
            </a:r>
            <a:r>
              <a:rPr lang="pl-PL" altLang="pl-PL" b="0" i="0" dirty="0">
                <a:solidFill>
                  <a:schemeClr val="tx1"/>
                </a:solidFill>
                <a:latin typeface="+mj-lt"/>
              </a:rPr>
              <a:t>T</a:t>
            </a:r>
            <a:r>
              <a:rPr lang="en-US" altLang="pl-PL" b="0" i="0" dirty="0" smtClean="0">
                <a:solidFill>
                  <a:schemeClr val="tx1"/>
                </a:solidFill>
                <a:latin typeface="+mj-lt"/>
              </a:rPr>
              <a:t>,</a:t>
            </a:r>
            <a:r>
              <a:rPr lang="pl-PL" altLang="pl-PL" b="0" i="0" dirty="0" smtClean="0">
                <a:solidFill>
                  <a:schemeClr val="tx1"/>
                </a:solidFill>
                <a:latin typeface="+mj-lt"/>
              </a:rPr>
              <a:t>T</a:t>
            </a:r>
            <a:r>
              <a:rPr lang="en-US" altLang="pl-PL" b="0" i="0" dirty="0" smtClean="0">
                <a:solidFill>
                  <a:schemeClr val="tx1"/>
                </a:solidFill>
                <a:latin typeface="+mj-lt"/>
              </a:rPr>
              <a:t>)} – tail in the first two essays</a:t>
            </a: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b="0" i="0" dirty="0" smtClean="0">
                <a:solidFill>
                  <a:schemeClr val="tx1"/>
                </a:solidFill>
                <a:latin typeface="+mj-lt"/>
              </a:rPr>
              <a:t>G = {(</a:t>
            </a:r>
            <a:r>
              <a:rPr lang="pl-PL" altLang="pl-PL" b="0" i="0" dirty="0">
                <a:solidFill>
                  <a:schemeClr val="tx1"/>
                </a:solidFill>
                <a:latin typeface="+mj-lt"/>
              </a:rPr>
              <a:t>T</a:t>
            </a:r>
            <a:r>
              <a:rPr lang="en-US" altLang="pl-PL" b="0" i="0" dirty="0" smtClean="0">
                <a:solidFill>
                  <a:schemeClr val="tx1"/>
                </a:solidFill>
                <a:latin typeface="+mj-lt"/>
              </a:rPr>
              <a:t>,</a:t>
            </a:r>
            <a:r>
              <a:rPr lang="pl-PL" altLang="pl-PL" b="0" i="0" dirty="0" smtClean="0">
                <a:solidFill>
                  <a:schemeClr val="tx1"/>
                </a:solidFill>
                <a:latin typeface="+mj-lt"/>
              </a:rPr>
              <a:t>T</a:t>
            </a:r>
            <a:r>
              <a:rPr lang="en-US" altLang="pl-PL" b="0" i="0" dirty="0" smtClean="0">
                <a:solidFill>
                  <a:schemeClr val="tx1"/>
                </a:solidFill>
                <a:latin typeface="+mj-lt"/>
              </a:rPr>
              <a:t>)} – both tails </a:t>
            </a: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b="0" i="0" dirty="0" smtClean="0">
                <a:solidFill>
                  <a:schemeClr val="tx1"/>
                </a:solidFill>
                <a:latin typeface="+mj-lt"/>
              </a:rPr>
              <a:t>H = {(T,H); (H,T)} – </a:t>
            </a:r>
            <a:r>
              <a:rPr lang="en-US" altLang="pl-PL" b="0" i="0" dirty="0" smtClean="0">
                <a:solidFill>
                  <a:schemeClr val="tx1"/>
                </a:solidFill>
                <a:latin typeface="+mj-lt"/>
              </a:rPr>
              <a:t>exactly one tail</a:t>
            </a: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C51FA848-B38B-40A3-B448-0938C1BD32B0}" type="slidenum">
              <a:rPr lang="pl-PL" altLang="pl-PL" smtClean="0"/>
              <a:pPr>
                <a:defRPr/>
              </a:pPr>
              <a:t>15</a:t>
            </a:fld>
            <a:endParaRPr lang="pl-PL" altLang="pl-PL" dirty="0"/>
          </a:p>
        </p:txBody>
      </p:sp>
      <p:sp>
        <p:nvSpPr>
          <p:cNvPr id="22533" name="Rectangle 1"/>
          <p:cNvSpPr>
            <a:spLocks noGrp="1" noChangeArrowheads="1"/>
          </p:cNvSpPr>
          <p:nvPr>
            <p:ph type="title" idx="4294967295"/>
          </p:nvPr>
        </p:nvSpPr>
        <p:spPr>
          <a:xfrm>
            <a:off x="1258888" y="471488"/>
            <a:ext cx="7634287" cy="947737"/>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Example of a random event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idx="4294967295"/>
          </p:nvPr>
        </p:nvSpPr>
        <p:spPr>
          <a:xfrm>
            <a:off x="1476375" y="471488"/>
            <a:ext cx="7204075" cy="947737"/>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mtClean="0">
                <a:solidFill>
                  <a:srgbClr val="C00000"/>
                </a:solidFill>
              </a:rPr>
              <a:t>Example for individual study</a:t>
            </a:r>
          </a:p>
        </p:txBody>
      </p:sp>
      <p:sp>
        <p:nvSpPr>
          <p:cNvPr id="18435" name="Rectangle 2"/>
          <p:cNvSpPr>
            <a:spLocks noGrp="1" noChangeArrowheads="1"/>
          </p:cNvSpPr>
          <p:nvPr>
            <p:ph type="body" idx="4294967295"/>
          </p:nvPr>
        </p:nvSpPr>
        <p:spPr>
          <a:xfrm>
            <a:off x="179388" y="2636838"/>
            <a:ext cx="8496300" cy="1512887"/>
          </a:xfrm>
        </p:spPr>
        <p:txBody>
          <a:bodyPr/>
          <a:lstStyle/>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i="0" dirty="0" smtClean="0">
                <a:solidFill>
                  <a:schemeClr val="tx1"/>
                </a:solidFill>
                <a:latin typeface="+mj-lt"/>
              </a:rPr>
              <a:t>	</a:t>
            </a:r>
            <a:r>
              <a:rPr lang="en-US" altLang="pl-PL" sz="2400" b="0" i="0" dirty="0" smtClean="0">
                <a:solidFill>
                  <a:schemeClr val="tx1"/>
                </a:solidFill>
                <a:latin typeface="+mj-lt"/>
              </a:rPr>
              <a:t>Count all random events (including sure and impossible </a:t>
            </a:r>
            <a:r>
              <a:rPr lang="pl-PL" altLang="pl-PL" sz="2400" b="0" i="0" dirty="0" err="1" smtClean="0">
                <a:solidFill>
                  <a:schemeClr val="tx1"/>
                </a:solidFill>
                <a:latin typeface="+mj-lt"/>
              </a:rPr>
              <a:t>ones</a:t>
            </a:r>
            <a:r>
              <a:rPr lang="en-US" altLang="pl-PL" sz="2400" b="0" i="0" dirty="0" smtClean="0">
                <a:solidFill>
                  <a:schemeClr val="tx1"/>
                </a:solidFill>
                <a:latin typeface="+mj-lt"/>
              </a:rPr>
              <a:t>) in the experiment that consists in throwing a dice. Determine the space of events. </a:t>
            </a:r>
            <a:endParaRPr lang="en-US"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99A28271-ED4B-4EF6-8CAB-0CC6C1934877}" type="slidenum">
              <a:rPr lang="pl-PL" altLang="pl-PL" smtClean="0"/>
              <a:pPr>
                <a:defRPr/>
              </a:pPr>
              <a:t>16</a:t>
            </a:fld>
            <a:endParaRPr lang="pl-PL" altLang="pl-PL"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idx="4294967295"/>
          </p:nvPr>
        </p:nvSpPr>
        <p:spPr>
          <a:xfrm>
            <a:off x="1476375" y="471488"/>
            <a:ext cx="7204075" cy="946150"/>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dirty="0" smtClean="0">
                <a:solidFill>
                  <a:srgbClr val="C00000"/>
                </a:solidFill>
              </a:rPr>
              <a:t>Relation</a:t>
            </a:r>
            <a:r>
              <a:rPr lang="pl-PL" altLang="pl-PL" dirty="0" smtClean="0">
                <a:solidFill>
                  <a:srgbClr val="C00000"/>
                </a:solidFill>
              </a:rPr>
              <a:t>s</a:t>
            </a:r>
            <a:r>
              <a:rPr lang="en-US" altLang="pl-PL" dirty="0" smtClean="0">
                <a:solidFill>
                  <a:srgbClr val="C00000"/>
                </a:solidFill>
              </a:rPr>
              <a:t> of events – Venn diagrams</a:t>
            </a:r>
          </a:p>
        </p:txBody>
      </p:sp>
      <p:sp>
        <p:nvSpPr>
          <p:cNvPr id="50179" name="Rectangle 2"/>
          <p:cNvSpPr>
            <a:spLocks noGrp="1" noChangeArrowheads="1"/>
          </p:cNvSpPr>
          <p:nvPr>
            <p:ph type="body" idx="4294967295"/>
          </p:nvPr>
        </p:nvSpPr>
        <p:spPr>
          <a:xfrm>
            <a:off x="-180528" y="1485900"/>
            <a:ext cx="9324528" cy="4860925"/>
          </a:xfrm>
        </p:spPr>
        <p:txBody>
          <a:bodyPr/>
          <a:lstStyle/>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b="0" i="0" dirty="0" smtClean="0">
                <a:solidFill>
                  <a:schemeClr val="tx1"/>
                </a:solidFill>
                <a:latin typeface="+mj-lt"/>
              </a:rPr>
              <a:t>	</a:t>
            </a:r>
            <a:r>
              <a:rPr lang="en-US" altLang="pl-PL" sz="2400" b="0" i="0" dirty="0" smtClean="0">
                <a:solidFill>
                  <a:schemeClr val="tx1"/>
                </a:solidFill>
                <a:latin typeface="+mj-lt"/>
              </a:rPr>
              <a:t>Sum of events– when  </a:t>
            </a:r>
            <a:r>
              <a:rPr lang="en-US" altLang="pl-PL" sz="2400" b="0" i="0" u="sng" dirty="0" smtClean="0">
                <a:solidFill>
                  <a:schemeClr val="tx1"/>
                </a:solidFill>
                <a:latin typeface="+mj-lt"/>
              </a:rPr>
              <a:t>at least one of events </a:t>
            </a:r>
            <a:r>
              <a:rPr lang="en-US" altLang="pl-PL" sz="2400" b="0" i="0" dirty="0" smtClean="0">
                <a:solidFill>
                  <a:schemeClr val="tx1"/>
                </a:solidFill>
                <a:latin typeface="+mj-lt"/>
              </a:rPr>
              <a:t>A or B takes place (</a:t>
            </a:r>
            <a:r>
              <a:rPr lang="en-US" altLang="pl-PL" sz="2400" i="0" dirty="0" smtClean="0">
                <a:solidFill>
                  <a:schemeClr val="tx1"/>
                </a:solidFill>
                <a:latin typeface="+mj-lt"/>
              </a:rPr>
              <a:t>union</a:t>
            </a:r>
            <a:r>
              <a:rPr lang="en-US" altLang="pl-PL" sz="2400" b="0" i="0" dirty="0" smtClean="0">
                <a:solidFill>
                  <a:schemeClr val="tx1"/>
                </a:solidFill>
                <a:latin typeface="+mj-lt"/>
              </a:rPr>
              <a:t> of sets) </a:t>
            </a: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b="0" i="0" dirty="0" smtClean="0">
                <a:solidFill>
                  <a:schemeClr val="tx1"/>
                </a:solidFill>
                <a:latin typeface="+mj-lt"/>
              </a:rPr>
              <a:t>	</a:t>
            </a:r>
            <a:r>
              <a:rPr lang="en-US" altLang="pl-PL" sz="2400" b="0" i="0" dirty="0" smtClean="0">
                <a:solidFill>
                  <a:schemeClr val="tx1"/>
                </a:solidFill>
                <a:latin typeface="+mj-lt"/>
              </a:rPr>
              <a:t>Product of events– both A </a:t>
            </a:r>
            <a:r>
              <a:rPr lang="en-US" altLang="pl-PL" sz="2400" b="0" i="0" u="sng" dirty="0" smtClean="0">
                <a:solidFill>
                  <a:schemeClr val="tx1"/>
                </a:solidFill>
                <a:latin typeface="+mj-lt"/>
              </a:rPr>
              <a:t>and</a:t>
            </a:r>
            <a:r>
              <a:rPr lang="en-US" altLang="pl-PL" sz="2400" b="0" i="0" dirty="0" smtClean="0">
                <a:solidFill>
                  <a:schemeClr val="tx1"/>
                </a:solidFill>
                <a:latin typeface="+mj-lt"/>
              </a:rPr>
              <a:t> B happen (</a:t>
            </a:r>
            <a:r>
              <a:rPr lang="en-US" altLang="pl-PL" sz="2400" i="0" dirty="0" smtClean="0">
                <a:solidFill>
                  <a:schemeClr val="tx1"/>
                </a:solidFill>
                <a:latin typeface="+mj-lt"/>
              </a:rPr>
              <a:t>intersection</a:t>
            </a:r>
            <a:r>
              <a:rPr lang="en-US" altLang="pl-PL" sz="2400" b="0" i="0" dirty="0" smtClean="0">
                <a:solidFill>
                  <a:schemeClr val="tx1"/>
                </a:solidFill>
                <a:latin typeface="+mj-lt"/>
              </a:rPr>
              <a:t> of sets) </a:t>
            </a:r>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p:txBody>
      </p:sp>
      <p:graphicFrame>
        <p:nvGraphicFramePr>
          <p:cNvPr id="24580" name="Object 3"/>
          <p:cNvGraphicFramePr>
            <a:graphicFrameLocks noChangeAspect="1"/>
          </p:cNvGraphicFramePr>
          <p:nvPr/>
        </p:nvGraphicFramePr>
        <p:xfrm>
          <a:off x="788988" y="2800350"/>
          <a:ext cx="1666875" cy="725488"/>
        </p:xfrm>
        <a:graphic>
          <a:graphicData uri="http://schemas.openxmlformats.org/presentationml/2006/ole">
            <mc:AlternateContent xmlns:mc="http://schemas.openxmlformats.org/markup-compatibility/2006">
              <mc:Choice xmlns:v="urn:schemas-microsoft-com:vml" Requires="v">
                <p:oleObj spid="_x0000_s24603" r:id="rId4" imgW="437518" imgH="177451" progId="">
                  <p:embed/>
                </p:oleObj>
              </mc:Choice>
              <mc:Fallback>
                <p:oleObj r:id="rId4" imgW="437518" imgH="177451"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988" y="2800350"/>
                        <a:ext cx="1666875"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1" name="Object 4"/>
          <p:cNvGraphicFramePr>
            <a:graphicFrameLocks noChangeAspect="1"/>
          </p:cNvGraphicFramePr>
          <p:nvPr/>
        </p:nvGraphicFramePr>
        <p:xfrm>
          <a:off x="827088" y="5356225"/>
          <a:ext cx="1476375" cy="641350"/>
        </p:xfrm>
        <a:graphic>
          <a:graphicData uri="http://schemas.openxmlformats.org/presentationml/2006/ole">
            <mc:AlternateContent xmlns:mc="http://schemas.openxmlformats.org/markup-compatibility/2006">
              <mc:Choice xmlns:v="urn:schemas-microsoft-com:vml" Requires="v">
                <p:oleObj spid="_x0000_s24604" r:id="rId6" imgW="437518" imgH="177451" progId="Equation.3">
                  <p:embed/>
                </p:oleObj>
              </mc:Choice>
              <mc:Fallback>
                <p:oleObj r:id="rId6" imgW="437518" imgH="177451"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7088" y="5356225"/>
                        <a:ext cx="1476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dirty="0"/>
          </a:p>
        </p:txBody>
      </p:sp>
      <p:sp>
        <p:nvSpPr>
          <p:cNvPr id="5" name="Symbol zastępczy numeru slajdu 4"/>
          <p:cNvSpPr>
            <a:spLocks noGrp="1"/>
          </p:cNvSpPr>
          <p:nvPr>
            <p:ph type="sldNum" sz="quarter" idx="11"/>
          </p:nvPr>
        </p:nvSpPr>
        <p:spPr/>
        <p:txBody>
          <a:bodyPr/>
          <a:lstStyle/>
          <a:p>
            <a:pPr>
              <a:defRPr/>
            </a:pPr>
            <a:fld id="{0AAA395C-B526-4411-AFA8-03B44EF69916}" type="slidenum">
              <a:rPr lang="pl-PL" altLang="pl-PL" smtClean="0"/>
              <a:pPr>
                <a:defRPr/>
              </a:pPr>
              <a:t>17</a:t>
            </a:fld>
            <a:endParaRPr lang="pl-PL" altLang="pl-PL" dirty="0"/>
          </a:p>
        </p:txBody>
      </p:sp>
      <p:sp>
        <p:nvSpPr>
          <p:cNvPr id="11" name="Prostokąt 10"/>
          <p:cNvSpPr/>
          <p:nvPr/>
        </p:nvSpPr>
        <p:spPr bwMode="auto">
          <a:xfrm>
            <a:off x="2843213" y="2349500"/>
            <a:ext cx="3889375" cy="1439863"/>
          </a:xfrm>
          <a:prstGeom prst="rect">
            <a:avLst/>
          </a:prstGeom>
          <a:solidFill>
            <a:srgbClr val="00B8FF">
              <a:alpha val="0"/>
            </a:srgbClr>
          </a:solidFill>
          <a:ln w="9525" cap="flat" cmpd="sng" algn="ctr">
            <a:solidFill>
              <a:schemeClr val="tx1"/>
            </a:solidFill>
            <a:prstDash val="solid"/>
            <a:round/>
            <a:headEnd type="none" w="med" len="med"/>
            <a:tailEnd type="none" w="med" len="med"/>
          </a:ln>
          <a:effectLst/>
          <a:extLst/>
        </p:spPr>
        <p:txBody>
          <a:bodyPr/>
          <a:lstStyle/>
          <a:p>
            <a:pPr>
              <a:buFont typeface="Times New Roman" pitchFamily="16" charset="0"/>
              <a:buNone/>
              <a:defRPr/>
            </a:pPr>
            <a:endParaRPr lang="pl-PL">
              <a:ln w="12700">
                <a:solidFill>
                  <a:schemeClr val="tx1"/>
                </a:solidFill>
              </a:ln>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path path="circle">
                  <a:fillToRect r="100000" b="100000"/>
                </a:path>
                <a:tileRect l="-100000" t="-100000"/>
              </a:gradFill>
              <a:ea typeface="Microsoft YaHei" charset="-122"/>
            </a:endParaRPr>
          </a:p>
        </p:txBody>
      </p:sp>
      <p:sp>
        <p:nvSpPr>
          <p:cNvPr id="12" name="Prostokąt 11"/>
          <p:cNvSpPr/>
          <p:nvPr/>
        </p:nvSpPr>
        <p:spPr bwMode="auto">
          <a:xfrm>
            <a:off x="2925763" y="4833938"/>
            <a:ext cx="3867150" cy="1512887"/>
          </a:xfrm>
          <a:prstGeom prst="rect">
            <a:avLst/>
          </a:prstGeom>
          <a:solidFill>
            <a:schemeClr val="accent6">
              <a:lumMod val="60000"/>
              <a:lumOff val="40000"/>
              <a:alpha val="0"/>
            </a:schemeClr>
          </a:solidFill>
          <a:ln w="9525" cap="flat" cmpd="sng" algn="ctr">
            <a:solidFill>
              <a:schemeClr val="tx1"/>
            </a:solidFill>
            <a:prstDash val="solid"/>
            <a:round/>
            <a:headEnd type="none" w="med" len="med"/>
            <a:tailEnd type="none" w="med" len="med"/>
          </a:ln>
          <a:effectLst/>
          <a:extLst/>
        </p:spPr>
        <p:txBody>
          <a:bodyPr/>
          <a:lstStyle/>
          <a:p>
            <a:pPr>
              <a:buFont typeface="Times New Roman" pitchFamily="16" charset="0"/>
              <a:buNone/>
              <a:defRPr/>
            </a:pPr>
            <a:endParaRPr lang="pl-PL">
              <a:ln w="12700">
                <a:solidFill>
                  <a:schemeClr val="tx1">
                    <a:lumMod val="95000"/>
                    <a:lumOff val="5000"/>
                  </a:schemeClr>
                </a:solidFill>
              </a:ln>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path path="circle">
                  <a:fillToRect r="100000" b="100000"/>
                </a:path>
                <a:tileRect l="-100000" t="-100000"/>
              </a:gradFill>
              <a:ea typeface="Microsoft YaHei" charset="-122"/>
            </a:endParaRPr>
          </a:p>
        </p:txBody>
      </p:sp>
      <p:sp>
        <p:nvSpPr>
          <p:cNvPr id="24586" name="Elipsa 5"/>
          <p:cNvSpPr>
            <a:spLocks noChangeArrowheads="1"/>
          </p:cNvSpPr>
          <p:nvPr/>
        </p:nvSpPr>
        <p:spPr bwMode="auto">
          <a:xfrm>
            <a:off x="3467100" y="2460625"/>
            <a:ext cx="1392238" cy="1039813"/>
          </a:xfrm>
          <a:prstGeom prst="ellipse">
            <a:avLst/>
          </a:prstGeom>
          <a:gradFill rotWithShape="1">
            <a:gsLst>
              <a:gs pos="0">
                <a:srgbClr val="80D7FF"/>
              </a:gs>
              <a:gs pos="50000">
                <a:srgbClr val="B3E4FF"/>
              </a:gs>
              <a:gs pos="100000">
                <a:srgbClr val="DAF1FF"/>
              </a:gs>
            </a:gsLst>
            <a:lin ang="10800000" scaled="1"/>
          </a:gradFill>
          <a:ln w="9525" algn="ctr">
            <a:solidFill>
              <a:schemeClr val="tx1"/>
            </a:solidFill>
            <a:round/>
            <a:headEnd/>
            <a:tailEnd/>
          </a:ln>
          <a:effectLst>
            <a:outerShdw dist="35921" dir="2700000" algn="ctr" rotWithShape="0">
              <a:schemeClr val="bg2"/>
            </a:outerShdw>
          </a:effectLst>
        </p:spPr>
        <p:txBody>
          <a:bodyPr/>
          <a:lstStyle/>
          <a:p>
            <a:endParaRPr lang="pl-PL" altLang="pl-PL"/>
          </a:p>
        </p:txBody>
      </p:sp>
      <p:sp>
        <p:nvSpPr>
          <p:cNvPr id="24587" name="pole tekstowe 12"/>
          <p:cNvSpPr txBox="1">
            <a:spLocks noChangeArrowheads="1"/>
          </p:cNvSpPr>
          <p:nvPr/>
        </p:nvSpPr>
        <p:spPr bwMode="auto">
          <a:xfrm>
            <a:off x="3956050" y="2719388"/>
            <a:ext cx="7921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solidFill>
                  <a:schemeClr val="tx1"/>
                </a:solidFill>
              </a:rPr>
              <a:t>A</a:t>
            </a:r>
          </a:p>
        </p:txBody>
      </p:sp>
      <p:sp>
        <p:nvSpPr>
          <p:cNvPr id="24588" name="Elipsa 6"/>
          <p:cNvSpPr>
            <a:spLocks noChangeArrowheads="1"/>
          </p:cNvSpPr>
          <p:nvPr/>
        </p:nvSpPr>
        <p:spPr bwMode="auto">
          <a:xfrm>
            <a:off x="4500563" y="2695575"/>
            <a:ext cx="1150937" cy="693738"/>
          </a:xfrm>
          <a:prstGeom prst="ellipse">
            <a:avLst/>
          </a:prstGeom>
          <a:solidFill>
            <a:schemeClr val="accent2"/>
          </a:solidFill>
          <a:ln w="9525" algn="ctr">
            <a:solidFill>
              <a:schemeClr val="tx1"/>
            </a:solidFill>
            <a:round/>
            <a:headEnd/>
            <a:tailEnd/>
          </a:ln>
        </p:spPr>
        <p:txBody>
          <a:bodyPr/>
          <a:lstStyle/>
          <a:p>
            <a:endParaRPr lang="pl-PL" altLang="pl-PL"/>
          </a:p>
        </p:txBody>
      </p:sp>
      <p:sp>
        <p:nvSpPr>
          <p:cNvPr id="24589" name="pole tekstowe 13"/>
          <p:cNvSpPr txBox="1">
            <a:spLocks noChangeArrowheads="1"/>
          </p:cNvSpPr>
          <p:nvPr/>
        </p:nvSpPr>
        <p:spPr bwMode="auto">
          <a:xfrm>
            <a:off x="4895850" y="2865438"/>
            <a:ext cx="360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solidFill>
                  <a:schemeClr val="tx1"/>
                </a:solidFill>
              </a:rPr>
              <a:t>B</a:t>
            </a:r>
          </a:p>
        </p:txBody>
      </p:sp>
      <p:sp>
        <p:nvSpPr>
          <p:cNvPr id="24590" name="pole tekstowe 21"/>
          <p:cNvSpPr txBox="1">
            <a:spLocks noChangeArrowheads="1"/>
          </p:cNvSpPr>
          <p:nvPr/>
        </p:nvSpPr>
        <p:spPr bwMode="auto">
          <a:xfrm>
            <a:off x="1908175" y="5300663"/>
            <a:ext cx="7921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t>A</a:t>
            </a:r>
          </a:p>
        </p:txBody>
      </p:sp>
      <p:sp>
        <p:nvSpPr>
          <p:cNvPr id="24591" name="pole tekstowe 22"/>
          <p:cNvSpPr txBox="1">
            <a:spLocks noChangeArrowheads="1"/>
          </p:cNvSpPr>
          <p:nvPr/>
        </p:nvSpPr>
        <p:spPr bwMode="auto">
          <a:xfrm>
            <a:off x="4716463" y="5453063"/>
            <a:ext cx="360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t>B</a:t>
            </a:r>
          </a:p>
        </p:txBody>
      </p:sp>
      <p:sp>
        <p:nvSpPr>
          <p:cNvPr id="24592" name="pole tekstowe 23"/>
          <p:cNvSpPr txBox="1">
            <a:spLocks noChangeArrowheads="1"/>
          </p:cNvSpPr>
          <p:nvPr/>
        </p:nvSpPr>
        <p:spPr bwMode="auto">
          <a:xfrm>
            <a:off x="2060575" y="5453063"/>
            <a:ext cx="7921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t>A</a:t>
            </a:r>
          </a:p>
        </p:txBody>
      </p:sp>
      <p:graphicFrame>
        <p:nvGraphicFramePr>
          <p:cNvPr id="2" name="Diagram 1"/>
          <p:cNvGraphicFramePr/>
          <p:nvPr/>
        </p:nvGraphicFramePr>
        <p:xfrm>
          <a:off x="3059832" y="4935932"/>
          <a:ext cx="3085901" cy="12293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4594" name="Obiekt 2"/>
          <p:cNvGraphicFramePr>
            <a:graphicFrameLocks noChangeAspect="1"/>
          </p:cNvGraphicFramePr>
          <p:nvPr/>
        </p:nvGraphicFramePr>
        <p:xfrm>
          <a:off x="4221163" y="5402263"/>
          <a:ext cx="1035050" cy="449262"/>
        </p:xfrm>
        <a:graphic>
          <a:graphicData uri="http://schemas.openxmlformats.org/presentationml/2006/ole">
            <mc:AlternateContent xmlns:mc="http://schemas.openxmlformats.org/markup-compatibility/2006">
              <mc:Choice xmlns:v="urn:schemas-microsoft-com:vml" Requires="v">
                <p:oleObj spid="_x0000_s24605" r:id="rId13" imgW="437518" imgH="177451" progId="Equation.3">
                  <p:embed/>
                </p:oleObj>
              </mc:Choice>
              <mc:Fallback>
                <p:oleObj r:id="rId13" imgW="437518" imgH="177451" progId="Equation.3">
                  <p:embed/>
                  <p:pic>
                    <p:nvPicPr>
                      <p:cNvPr id="0" name="Obiek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21163" y="5402263"/>
                        <a:ext cx="1035050" cy="4492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4595" name="Picture 23" descr="http://upload.wikimedia.org/wikipedia/commons/thumb/9/99/Venn0001.svg/270px-Venn0001.svg.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92950" y="4889500"/>
            <a:ext cx="17145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6" name="Picture 25" descr="http://upload.wikimedia.org/wikipedia/commons/thumb/3/30/Venn0111.svg/270px-Venn0111.svg.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089775" y="2417763"/>
            <a:ext cx="1714500"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body" idx="4294967295"/>
          </p:nvPr>
        </p:nvSpPr>
        <p:spPr>
          <a:xfrm>
            <a:off x="120650" y="1579563"/>
            <a:ext cx="8964613" cy="4491037"/>
          </a:xfrm>
        </p:spPr>
        <p:txBody>
          <a:bodyPr/>
          <a:lstStyle/>
          <a:p>
            <a:pPr indent="-338138">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b="0" i="0" dirty="0" smtClean="0">
                <a:solidFill>
                  <a:schemeClr val="tx1"/>
                </a:solidFill>
                <a:latin typeface="+mj-lt"/>
              </a:rPr>
              <a:t>	</a:t>
            </a:r>
            <a:r>
              <a:rPr lang="en-US" altLang="pl-PL" sz="2400" i="0" dirty="0" smtClean="0">
                <a:solidFill>
                  <a:schemeClr val="tx1"/>
                </a:solidFill>
                <a:latin typeface="+mj-lt"/>
              </a:rPr>
              <a:t>Complementary</a:t>
            </a:r>
            <a:r>
              <a:rPr lang="en-US" altLang="pl-PL" sz="2400" b="0" i="0" dirty="0" smtClean="0">
                <a:solidFill>
                  <a:schemeClr val="tx1"/>
                </a:solidFill>
                <a:latin typeface="+mj-lt"/>
              </a:rPr>
              <a:t> event– event A </a:t>
            </a:r>
            <a:r>
              <a:rPr lang="en-US" altLang="pl-PL" sz="2400" b="0" i="0" u="sng" dirty="0" smtClean="0">
                <a:solidFill>
                  <a:schemeClr val="tx1"/>
                </a:solidFill>
                <a:latin typeface="+mj-lt"/>
              </a:rPr>
              <a:t>does not take place</a:t>
            </a:r>
            <a:endParaRPr lang="en-US" altLang="pl-PL" sz="2400" b="0" i="0" dirty="0" smtClean="0">
              <a:solidFill>
                <a:schemeClr val="tx1"/>
              </a:solidFill>
              <a:latin typeface="+mj-lt"/>
            </a:endParaRPr>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b="0" i="0" dirty="0" smtClean="0">
                <a:solidFill>
                  <a:schemeClr val="tx1"/>
                </a:solidFill>
                <a:latin typeface="+mj-lt"/>
              </a:rPr>
              <a:t>	</a:t>
            </a:r>
            <a:r>
              <a:rPr lang="en-US" altLang="pl-PL" sz="2400" b="0" i="0" dirty="0" smtClean="0">
                <a:solidFill>
                  <a:schemeClr val="tx1"/>
                </a:solidFill>
                <a:latin typeface="+mj-lt"/>
              </a:rPr>
              <a:t>Event A </a:t>
            </a:r>
            <a:r>
              <a:rPr lang="en-US" altLang="pl-PL" sz="2400" i="0" dirty="0" smtClean="0">
                <a:solidFill>
                  <a:schemeClr val="tx1"/>
                </a:solidFill>
                <a:latin typeface="+mj-lt"/>
              </a:rPr>
              <a:t>incites</a:t>
            </a:r>
            <a:r>
              <a:rPr lang="en-US" altLang="pl-PL" sz="2400" b="0" i="0" dirty="0" smtClean="0">
                <a:solidFill>
                  <a:schemeClr val="tx1"/>
                </a:solidFill>
                <a:latin typeface="+mj-lt"/>
              </a:rPr>
              <a:t> B (subset A is totally included in B) </a:t>
            </a:r>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b="0" i="0" dirty="0" smtClean="0">
                <a:solidFill>
                  <a:schemeClr val="tx1"/>
                </a:solidFill>
                <a:latin typeface="+mj-lt"/>
              </a:rPr>
              <a:t>	</a:t>
            </a:r>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b="0" i="0" dirty="0">
                <a:solidFill>
                  <a:schemeClr val="tx1"/>
                </a:solidFill>
                <a:latin typeface="+mj-lt"/>
              </a:rPr>
              <a:t>	</a:t>
            </a:r>
            <a:r>
              <a:rPr lang="en-US" altLang="pl-PL" sz="2400" b="0" i="0" dirty="0" smtClean="0">
                <a:solidFill>
                  <a:schemeClr val="tx1"/>
                </a:solidFill>
                <a:latin typeface="+mj-lt"/>
              </a:rPr>
              <a:t>Events A and B are </a:t>
            </a:r>
            <a:r>
              <a:rPr lang="en-US" altLang="pl-PL" sz="2400" i="0" dirty="0" smtClean="0">
                <a:solidFill>
                  <a:schemeClr val="tx1"/>
                </a:solidFill>
                <a:latin typeface="+mj-lt"/>
              </a:rPr>
              <a:t>mutually exclusive</a:t>
            </a:r>
            <a:endParaRPr lang="en-US" altLang="pl-PL" i="0" dirty="0" smtClean="0"/>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a:p>
            <a:pPr indent="-338138">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p:txBody>
      </p:sp>
      <p:graphicFrame>
        <p:nvGraphicFramePr>
          <p:cNvPr id="25603" name="Object 3"/>
          <p:cNvGraphicFramePr>
            <a:graphicFrameLocks noChangeAspect="1"/>
          </p:cNvGraphicFramePr>
          <p:nvPr/>
        </p:nvGraphicFramePr>
        <p:xfrm>
          <a:off x="2987675" y="2413000"/>
          <a:ext cx="719138" cy="566738"/>
        </p:xfrm>
        <a:graphic>
          <a:graphicData uri="http://schemas.openxmlformats.org/presentationml/2006/ole">
            <mc:AlternateContent xmlns:mc="http://schemas.openxmlformats.org/markup-compatibility/2006">
              <mc:Choice xmlns:v="urn:schemas-microsoft-com:vml" Requires="v">
                <p:oleObj spid="_x0000_s25626" r:id="rId4" imgW="247283" imgH="177451" progId="">
                  <p:embed/>
                </p:oleObj>
              </mc:Choice>
              <mc:Fallback>
                <p:oleObj r:id="rId4" imgW="247283" imgH="177451"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675" y="2413000"/>
                        <a:ext cx="7191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04" name="Object 4"/>
          <p:cNvGraphicFramePr>
            <a:graphicFrameLocks noChangeAspect="1"/>
          </p:cNvGraphicFramePr>
          <p:nvPr/>
        </p:nvGraphicFramePr>
        <p:xfrm>
          <a:off x="4067175" y="4365625"/>
          <a:ext cx="1225550" cy="530225"/>
        </p:xfrm>
        <a:graphic>
          <a:graphicData uri="http://schemas.openxmlformats.org/presentationml/2006/ole">
            <mc:AlternateContent xmlns:mc="http://schemas.openxmlformats.org/markup-compatibility/2006">
              <mc:Choice xmlns:v="urn:schemas-microsoft-com:vml" Requires="v">
                <p:oleObj spid="_x0000_s25627" r:id="rId6" imgW="437518" imgH="177451" progId="">
                  <p:embed/>
                </p:oleObj>
              </mc:Choice>
              <mc:Fallback>
                <p:oleObj r:id="rId6" imgW="437518" imgH="177451"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7175" y="4365625"/>
                        <a:ext cx="122555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05" name="Object 5"/>
          <p:cNvGraphicFramePr>
            <a:graphicFrameLocks noChangeAspect="1"/>
          </p:cNvGraphicFramePr>
          <p:nvPr/>
        </p:nvGraphicFramePr>
        <p:xfrm>
          <a:off x="3995738" y="5876925"/>
          <a:ext cx="1754187" cy="484188"/>
        </p:xfrm>
        <a:graphic>
          <a:graphicData uri="http://schemas.openxmlformats.org/presentationml/2006/ole">
            <mc:AlternateContent xmlns:mc="http://schemas.openxmlformats.org/markup-compatibility/2006">
              <mc:Choice xmlns:v="urn:schemas-microsoft-com:vml" Requires="v">
                <p:oleObj spid="_x0000_s25628" name="Równanie" r:id="rId8" imgW="698500" imgH="190500" progId="Equation.3">
                  <p:embed/>
                </p:oleObj>
              </mc:Choice>
              <mc:Fallback>
                <p:oleObj name="Równanie" r:id="rId8" imgW="698500" imgH="1905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95738" y="5876925"/>
                        <a:ext cx="1754187" cy="4841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38BBC3E6-3532-43A3-908D-7F7181FE195A}" type="slidenum">
              <a:rPr lang="pl-PL" altLang="pl-PL" smtClean="0"/>
              <a:pPr>
                <a:defRPr/>
              </a:pPr>
              <a:t>18</a:t>
            </a:fld>
            <a:endParaRPr lang="pl-PL" altLang="pl-PL" dirty="0"/>
          </a:p>
        </p:txBody>
      </p:sp>
      <p:sp>
        <p:nvSpPr>
          <p:cNvPr id="25608" name="Rectangle 1"/>
          <p:cNvSpPr>
            <a:spLocks noGrp="1" noChangeArrowheads="1"/>
          </p:cNvSpPr>
          <p:nvPr>
            <p:ph type="title" idx="4294967295"/>
          </p:nvPr>
        </p:nvSpPr>
        <p:spPr>
          <a:xfrm>
            <a:off x="1476375" y="471488"/>
            <a:ext cx="7204075" cy="946150"/>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dirty="0" smtClean="0">
                <a:solidFill>
                  <a:srgbClr val="C00000"/>
                </a:solidFill>
              </a:rPr>
              <a:t>Relation</a:t>
            </a:r>
            <a:r>
              <a:rPr lang="pl-PL" altLang="pl-PL" dirty="0" smtClean="0">
                <a:solidFill>
                  <a:srgbClr val="C00000"/>
                </a:solidFill>
              </a:rPr>
              <a:t>s</a:t>
            </a:r>
            <a:r>
              <a:rPr lang="en-US" altLang="pl-PL" dirty="0" smtClean="0">
                <a:solidFill>
                  <a:srgbClr val="C00000"/>
                </a:solidFill>
              </a:rPr>
              <a:t> of events</a:t>
            </a:r>
          </a:p>
        </p:txBody>
      </p:sp>
      <p:sp>
        <p:nvSpPr>
          <p:cNvPr id="10" name="Prostokąt 9"/>
          <p:cNvSpPr/>
          <p:nvPr/>
        </p:nvSpPr>
        <p:spPr bwMode="auto">
          <a:xfrm>
            <a:off x="4941888" y="2201863"/>
            <a:ext cx="3230562" cy="892175"/>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ln w="9525" cap="flat" cmpd="sng" algn="ctr">
            <a:solidFill>
              <a:schemeClr val="tx1"/>
            </a:solidFill>
            <a:prstDash val="solid"/>
            <a:round/>
            <a:headEnd type="none" w="med" len="med"/>
            <a:tailEnd type="none" w="med" len="med"/>
          </a:ln>
          <a:effectLst/>
          <a:extLst/>
        </p:spPr>
        <p:txBody>
          <a:bodyPr/>
          <a:lstStyle/>
          <a:p>
            <a:pPr>
              <a:buFont typeface="Times New Roman" pitchFamily="16" charset="0"/>
              <a:buNone/>
              <a:defRPr/>
            </a:pPr>
            <a:endParaRPr lang="pl-PL">
              <a:ln w="12700">
                <a:solidFill>
                  <a:schemeClr val="tx1"/>
                </a:solidFill>
              </a:ln>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path path="circle">
                  <a:fillToRect r="100000" b="100000"/>
                </a:path>
                <a:tileRect l="-100000" t="-100000"/>
              </a:gradFill>
              <a:ea typeface="Microsoft YaHei" charset="-122"/>
            </a:endParaRPr>
          </a:p>
        </p:txBody>
      </p:sp>
      <p:sp>
        <p:nvSpPr>
          <p:cNvPr id="25610" name="Elipsa 5"/>
          <p:cNvSpPr>
            <a:spLocks noChangeArrowheads="1"/>
          </p:cNvSpPr>
          <p:nvPr/>
        </p:nvSpPr>
        <p:spPr bwMode="auto">
          <a:xfrm>
            <a:off x="5599113" y="2295525"/>
            <a:ext cx="990600" cy="704850"/>
          </a:xfrm>
          <a:prstGeom prst="ellipse">
            <a:avLst/>
          </a:prstGeom>
          <a:gradFill rotWithShape="1">
            <a:gsLst>
              <a:gs pos="0">
                <a:srgbClr val="80D7FF"/>
              </a:gs>
              <a:gs pos="50000">
                <a:srgbClr val="B3E4FF"/>
              </a:gs>
              <a:gs pos="100000">
                <a:srgbClr val="DAF1FF"/>
              </a:gs>
            </a:gsLst>
            <a:lin ang="10800000" scaled="1"/>
          </a:gradFill>
          <a:ln w="9525" algn="ctr">
            <a:solidFill>
              <a:schemeClr val="tx1"/>
            </a:solidFill>
            <a:round/>
            <a:headEnd/>
            <a:tailEnd/>
          </a:ln>
          <a:effectLst>
            <a:outerShdw dist="35921" dir="2700000" algn="ctr" rotWithShape="0">
              <a:schemeClr val="bg2"/>
            </a:outerShdw>
          </a:effectLst>
        </p:spPr>
        <p:txBody>
          <a:bodyPr/>
          <a:lstStyle/>
          <a:p>
            <a:endParaRPr lang="pl-PL" altLang="pl-PL"/>
          </a:p>
        </p:txBody>
      </p:sp>
      <p:sp>
        <p:nvSpPr>
          <p:cNvPr id="25611" name="pole tekstowe 12"/>
          <p:cNvSpPr txBox="1">
            <a:spLocks noChangeArrowheads="1"/>
          </p:cNvSpPr>
          <p:nvPr/>
        </p:nvSpPr>
        <p:spPr bwMode="auto">
          <a:xfrm>
            <a:off x="5862638" y="2387600"/>
            <a:ext cx="7921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solidFill>
                  <a:schemeClr val="tx1"/>
                </a:solidFill>
              </a:rPr>
              <a:t>A</a:t>
            </a:r>
          </a:p>
        </p:txBody>
      </p:sp>
      <p:sp>
        <p:nvSpPr>
          <p:cNvPr id="25612" name="pole tekstowe 13"/>
          <p:cNvSpPr txBox="1">
            <a:spLocks noChangeArrowheads="1"/>
          </p:cNvSpPr>
          <p:nvPr/>
        </p:nvSpPr>
        <p:spPr bwMode="auto">
          <a:xfrm>
            <a:off x="7094538" y="2386013"/>
            <a:ext cx="1104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solidFill>
                  <a:schemeClr val="tx1"/>
                </a:solidFill>
              </a:rPr>
              <a:t>A’</a:t>
            </a:r>
          </a:p>
        </p:txBody>
      </p:sp>
      <p:pic>
        <p:nvPicPr>
          <p:cNvPr id="25613"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59513" y="3767138"/>
            <a:ext cx="1223962" cy="1223962"/>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614" name="Elipsa 10"/>
          <p:cNvSpPr>
            <a:spLocks noChangeArrowheads="1"/>
          </p:cNvSpPr>
          <p:nvPr/>
        </p:nvSpPr>
        <p:spPr bwMode="auto">
          <a:xfrm>
            <a:off x="7802563" y="5616575"/>
            <a:ext cx="792162" cy="863600"/>
          </a:xfrm>
          <a:prstGeom prst="ellipse">
            <a:avLst/>
          </a:prstGeom>
          <a:solidFill>
            <a:schemeClr val="accent2"/>
          </a:solidFill>
          <a:ln w="9525" algn="ctr">
            <a:solidFill>
              <a:schemeClr val="tx1"/>
            </a:solidFill>
            <a:round/>
            <a:headEnd/>
            <a:tailEnd/>
          </a:ln>
        </p:spPr>
        <p:txBody>
          <a:bodyPr/>
          <a:lstStyle/>
          <a:p>
            <a:endParaRPr lang="pl-PL" altLang="pl-PL">
              <a:solidFill>
                <a:srgbClr val="FF0066"/>
              </a:solidFill>
            </a:endParaRPr>
          </a:p>
        </p:txBody>
      </p:sp>
      <p:sp>
        <p:nvSpPr>
          <p:cNvPr id="25615" name="pole tekstowe 7"/>
          <p:cNvSpPr txBox="1">
            <a:spLocks noChangeArrowheads="1"/>
          </p:cNvSpPr>
          <p:nvPr/>
        </p:nvSpPr>
        <p:spPr bwMode="auto">
          <a:xfrm>
            <a:off x="4362450" y="6237288"/>
            <a:ext cx="7921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t>A</a:t>
            </a:r>
          </a:p>
        </p:txBody>
      </p:sp>
      <p:sp>
        <p:nvSpPr>
          <p:cNvPr id="25616" name="pole tekstowe 8"/>
          <p:cNvSpPr txBox="1">
            <a:spLocks noChangeArrowheads="1"/>
          </p:cNvSpPr>
          <p:nvPr/>
        </p:nvSpPr>
        <p:spPr bwMode="auto">
          <a:xfrm>
            <a:off x="6162675" y="6237288"/>
            <a:ext cx="358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t>B</a:t>
            </a:r>
          </a:p>
        </p:txBody>
      </p:sp>
      <p:sp>
        <p:nvSpPr>
          <p:cNvPr id="25617" name="Elipsa 5"/>
          <p:cNvSpPr>
            <a:spLocks noChangeArrowheads="1"/>
          </p:cNvSpPr>
          <p:nvPr/>
        </p:nvSpPr>
        <p:spPr bwMode="auto">
          <a:xfrm>
            <a:off x="6611938" y="5819775"/>
            <a:ext cx="990600" cy="704850"/>
          </a:xfrm>
          <a:prstGeom prst="ellipse">
            <a:avLst/>
          </a:prstGeom>
          <a:gradFill rotWithShape="1">
            <a:gsLst>
              <a:gs pos="0">
                <a:srgbClr val="80D7FF"/>
              </a:gs>
              <a:gs pos="50000">
                <a:srgbClr val="B3E4FF"/>
              </a:gs>
              <a:gs pos="100000">
                <a:srgbClr val="DAF1FF"/>
              </a:gs>
            </a:gsLst>
            <a:lin ang="10800000" scaled="1"/>
          </a:gradFill>
          <a:ln w="9525" algn="ctr">
            <a:solidFill>
              <a:schemeClr val="tx1"/>
            </a:solidFill>
            <a:round/>
            <a:headEnd/>
            <a:tailEnd/>
          </a:ln>
          <a:effectLst>
            <a:outerShdw dist="35921" dir="2700000" algn="ctr" rotWithShape="0">
              <a:schemeClr val="bg2"/>
            </a:outerShdw>
          </a:effectLst>
        </p:spPr>
        <p:txBody>
          <a:bodyPr/>
          <a:lstStyle/>
          <a:p>
            <a:endParaRPr lang="pl-PL" altLang="pl-PL"/>
          </a:p>
        </p:txBody>
      </p:sp>
      <p:sp>
        <p:nvSpPr>
          <p:cNvPr id="25618" name="pole tekstowe 12"/>
          <p:cNvSpPr txBox="1">
            <a:spLocks noChangeArrowheads="1"/>
          </p:cNvSpPr>
          <p:nvPr/>
        </p:nvSpPr>
        <p:spPr bwMode="auto">
          <a:xfrm>
            <a:off x="6875463" y="5913438"/>
            <a:ext cx="7921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solidFill>
                  <a:schemeClr val="tx1"/>
                </a:solidFill>
              </a:rPr>
              <a:t>A</a:t>
            </a:r>
          </a:p>
        </p:txBody>
      </p:sp>
      <p:sp>
        <p:nvSpPr>
          <p:cNvPr id="25619" name="pole tekstowe 12"/>
          <p:cNvSpPr txBox="1">
            <a:spLocks noChangeArrowheads="1"/>
          </p:cNvSpPr>
          <p:nvPr/>
        </p:nvSpPr>
        <p:spPr bwMode="auto">
          <a:xfrm>
            <a:off x="7956550" y="5803900"/>
            <a:ext cx="7921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l-PL" altLang="pl-PL">
                <a:solidFill>
                  <a:schemeClr val="tx1"/>
                </a:solidFill>
              </a:rPr>
              <a:t>B</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idx="4294967295"/>
          </p:nvPr>
        </p:nvSpPr>
        <p:spPr>
          <a:xfrm>
            <a:off x="1476375" y="476250"/>
            <a:ext cx="7208838" cy="939800"/>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Introduction to combinatorics and counting problems </a:t>
            </a:r>
          </a:p>
        </p:txBody>
      </p:sp>
      <p:sp>
        <p:nvSpPr>
          <p:cNvPr id="10243" name="Rectangle 2"/>
          <p:cNvSpPr>
            <a:spLocks noGrp="1" noChangeArrowheads="1"/>
          </p:cNvSpPr>
          <p:nvPr>
            <p:ph type="body" idx="4294967295"/>
          </p:nvPr>
        </p:nvSpPr>
        <p:spPr>
          <a:xfrm>
            <a:off x="179388" y="1412875"/>
            <a:ext cx="8424862" cy="5256213"/>
          </a:xfrm>
        </p:spPr>
        <p:txBody>
          <a:bodyPr/>
          <a:lstStyle/>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i="0" dirty="0" err="1" smtClean="0">
                <a:solidFill>
                  <a:srgbClr val="C00000"/>
                </a:solidFill>
                <a:latin typeface="+mj-lt"/>
              </a:rPr>
              <a:t>Combinatorics</a:t>
            </a:r>
            <a:r>
              <a:rPr lang="en-US" altLang="pl-PL" sz="2200" b="0" i="0" dirty="0" smtClean="0">
                <a:solidFill>
                  <a:schemeClr val="tx1"/>
                </a:solidFill>
                <a:latin typeface="+mj-lt"/>
              </a:rPr>
              <a:t> concerns itself with </a:t>
            </a:r>
            <a:r>
              <a:rPr lang="en-US" altLang="pl-PL" sz="2200" i="0" dirty="0" smtClean="0">
                <a:solidFill>
                  <a:schemeClr val="tx1"/>
                </a:solidFill>
                <a:latin typeface="+mj-lt"/>
              </a:rPr>
              <a:t>finite</a:t>
            </a:r>
            <a:r>
              <a:rPr lang="en-US" altLang="pl-PL" sz="2200" b="0" i="0" dirty="0" smtClean="0">
                <a:solidFill>
                  <a:schemeClr val="tx1"/>
                </a:solidFill>
                <a:latin typeface="+mj-lt"/>
              </a:rPr>
              <a:t> collections of  </a:t>
            </a:r>
            <a:r>
              <a:rPr lang="en-US" altLang="pl-PL" sz="2200" i="0" dirty="0" smtClean="0">
                <a:solidFill>
                  <a:schemeClr val="tx1"/>
                </a:solidFill>
                <a:latin typeface="+mj-lt"/>
              </a:rPr>
              <a:t>discrete</a:t>
            </a:r>
            <a:r>
              <a:rPr lang="en-US" altLang="pl-PL" sz="2200" b="0" i="0" dirty="0" smtClean="0">
                <a:solidFill>
                  <a:schemeClr val="tx1"/>
                </a:solidFill>
                <a:latin typeface="+mj-lt"/>
              </a:rPr>
              <a:t> objects. With the growth of digital devices, especially digital computers, discrete mathematics has become more and more important.</a:t>
            </a:r>
            <a:endParaRPr lang="pl-PL" altLang="pl-PL" sz="2200" b="0" i="0" dirty="0" smtClean="0">
              <a:solidFill>
                <a:schemeClr val="tx1"/>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2200" b="0" i="0" dirty="0">
              <a:solidFill>
                <a:schemeClr val="tx1"/>
              </a:solidFill>
              <a:latin typeface="+mj-lt"/>
            </a:endParaRPr>
          </a:p>
          <a:p>
            <a:pPr marL="0" indent="0">
              <a:buClrTx/>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i="0" dirty="0" smtClean="0">
                <a:solidFill>
                  <a:srgbClr val="C00000"/>
                </a:solidFill>
                <a:latin typeface="+mj-lt"/>
              </a:rPr>
              <a:t>Counting problems </a:t>
            </a:r>
            <a:r>
              <a:rPr lang="en-US" altLang="pl-PL" sz="2200" b="0" i="0" dirty="0" smtClean="0">
                <a:solidFill>
                  <a:schemeClr val="tx1"/>
                </a:solidFill>
                <a:latin typeface="+mj-lt"/>
              </a:rPr>
              <a:t>arise when the combinatorial problem is to count the number of different arrangements of collections of objects of a particular kind. Such counting problems arise frequently when we want to calculate probabilities and so they are of wider application than might appear at first sight.</a:t>
            </a:r>
            <a:r>
              <a:rPr lang="pl-PL" altLang="pl-PL" sz="2200" b="0" i="0" dirty="0" smtClean="0">
                <a:solidFill>
                  <a:schemeClr val="tx1"/>
                </a:solidFill>
                <a:latin typeface="+mj-lt"/>
              </a:rPr>
              <a:t> </a:t>
            </a:r>
            <a:r>
              <a:rPr lang="en-US" altLang="pl-PL" sz="2200" b="0" i="0" dirty="0" smtClean="0">
                <a:solidFill>
                  <a:schemeClr val="tx1"/>
                </a:solidFill>
                <a:latin typeface="+mj-lt"/>
              </a:rPr>
              <a:t>Some counting problems are very easy, others are extremely difficult.</a:t>
            </a:r>
          </a:p>
          <a:p>
            <a:pPr marL="0" indent="0">
              <a:buClrTx/>
              <a:buSzPct val="4500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1800" b="0" i="0" dirty="0" smtClean="0">
              <a:solidFill>
                <a:schemeClr val="tx1"/>
              </a:solidFill>
              <a:latin typeface="+mj-lt"/>
            </a:endParaRPr>
          </a:p>
          <a:p>
            <a:pPr marL="0" indent="0">
              <a:buClrTx/>
              <a:buSzPct val="4500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1800" b="0" i="0" dirty="0" smtClean="0">
                <a:solidFill>
                  <a:schemeClr val="tx1"/>
                </a:solidFill>
                <a:latin typeface="+mj-lt"/>
              </a:rPr>
              <a:t>Alan </a:t>
            </a:r>
            <a:r>
              <a:rPr lang="en-US" altLang="pl-PL" sz="1800" b="0" i="0" dirty="0" err="1" smtClean="0">
                <a:solidFill>
                  <a:schemeClr val="tx1"/>
                </a:solidFill>
                <a:latin typeface="+mj-lt"/>
              </a:rPr>
              <a:t>Slomson</a:t>
            </a:r>
            <a:r>
              <a:rPr lang="en-US" altLang="pl-PL" sz="1800" b="0" i="0" dirty="0" smtClean="0">
                <a:solidFill>
                  <a:schemeClr val="tx1"/>
                </a:solidFill>
                <a:latin typeface="+mj-lt"/>
              </a:rPr>
              <a:t>, An Introduction to </a:t>
            </a:r>
            <a:r>
              <a:rPr lang="en-US" altLang="pl-PL" sz="1800" b="0" i="0" dirty="0" err="1" smtClean="0">
                <a:solidFill>
                  <a:schemeClr val="tx1"/>
                </a:solidFill>
                <a:latin typeface="+mj-lt"/>
              </a:rPr>
              <a:t>Combinatorics</a:t>
            </a:r>
            <a:r>
              <a:rPr lang="en-US" altLang="pl-PL" sz="1800" b="0" i="0" dirty="0" smtClean="0">
                <a:solidFill>
                  <a:schemeClr val="tx1"/>
                </a:solidFill>
                <a:latin typeface="+mj-lt"/>
              </a:rPr>
              <a:t>, Chapman and Hall Mathematics,  1991</a:t>
            </a:r>
          </a:p>
          <a:p>
            <a:pPr marL="0" indent="0">
              <a:buClrTx/>
              <a:buSzPct val="45000"/>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i="0" dirty="0" smtClean="0"/>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A3BB6A85-B18D-4646-A913-176C39D8B31C}" type="slidenum">
              <a:rPr lang="pl-PL" altLang="pl-PL" smtClean="0"/>
              <a:pPr>
                <a:defRPr/>
              </a:pPr>
              <a:t>19</a:t>
            </a:fld>
            <a:endParaRPr lang="pl-PL" altLang="pl-PL"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a:xfrm>
            <a:off x="1476375" y="476250"/>
            <a:ext cx="7208838" cy="939800"/>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200" smtClean="0">
                <a:solidFill>
                  <a:srgbClr val="C00000"/>
                </a:solidFill>
              </a:rPr>
              <a:t>Outline:</a:t>
            </a:r>
          </a:p>
        </p:txBody>
      </p:sp>
      <p:sp>
        <p:nvSpPr>
          <p:cNvPr id="9219" name="Rectangle 2"/>
          <p:cNvSpPr>
            <a:spLocks noGrp="1" noChangeArrowheads="1"/>
          </p:cNvSpPr>
          <p:nvPr>
            <p:ph type="body" idx="4294967295"/>
          </p:nvPr>
        </p:nvSpPr>
        <p:spPr>
          <a:xfrm>
            <a:off x="193675" y="1628775"/>
            <a:ext cx="8964613" cy="4495800"/>
          </a:xfrm>
        </p:spPr>
        <p:txBody>
          <a:bodyPr/>
          <a:lstStyle/>
          <a:p>
            <a:pPr marL="207963" indent="-207963">
              <a:lnSpc>
                <a:spcPct val="150000"/>
              </a:lnSpc>
              <a:buSzPct val="45000"/>
              <a:buFont typeface="StarSymbol"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defRPr/>
            </a:pPr>
            <a:r>
              <a:rPr lang="en-US" altLang="pl-PL" sz="2800" b="0" i="0" dirty="0" smtClean="0">
                <a:solidFill>
                  <a:schemeClr val="tx1"/>
                </a:solidFill>
                <a:latin typeface="+mj-lt"/>
              </a:rPr>
              <a:t>Definitions of probability</a:t>
            </a:r>
          </a:p>
          <a:p>
            <a:pPr marL="207963" indent="-207963">
              <a:lnSpc>
                <a:spcPct val="150000"/>
              </a:lnSpc>
              <a:buSzPct val="45000"/>
              <a:buFont typeface="StarSymbol"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defRPr/>
            </a:pPr>
            <a:r>
              <a:rPr lang="en-US" altLang="pl-PL" sz="2800" b="0" i="0" dirty="0" smtClean="0">
                <a:solidFill>
                  <a:schemeClr val="tx1"/>
                </a:solidFill>
                <a:latin typeface="+mj-lt"/>
              </a:rPr>
              <a:t>Random and elementary events; sample space</a:t>
            </a:r>
          </a:p>
          <a:p>
            <a:pPr marL="207963" indent="-207963">
              <a:lnSpc>
                <a:spcPct val="150000"/>
              </a:lnSpc>
              <a:buSzPct val="45000"/>
              <a:buFont typeface="StarSymbol"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defRPr/>
            </a:pPr>
            <a:r>
              <a:rPr lang="en-US" altLang="pl-PL" sz="2800" b="0" i="0" dirty="0" smtClean="0">
                <a:solidFill>
                  <a:schemeClr val="tx1"/>
                </a:solidFill>
                <a:latin typeface="+mj-lt"/>
              </a:rPr>
              <a:t>Relation of events</a:t>
            </a:r>
          </a:p>
          <a:p>
            <a:pPr marL="207963" indent="-207963">
              <a:lnSpc>
                <a:spcPct val="150000"/>
              </a:lnSpc>
              <a:buSzPct val="45000"/>
              <a:buFont typeface="StarSymbol"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defRPr/>
            </a:pPr>
            <a:r>
              <a:rPr lang="en-US" altLang="pl-PL" sz="2800" b="0" i="0" dirty="0" smtClean="0">
                <a:solidFill>
                  <a:schemeClr val="tx1"/>
                </a:solidFill>
                <a:latin typeface="+mj-lt"/>
              </a:rPr>
              <a:t>Introduction to </a:t>
            </a:r>
            <a:r>
              <a:rPr lang="en-US" altLang="pl-PL" sz="2800" b="0" i="0" dirty="0" err="1" smtClean="0">
                <a:solidFill>
                  <a:schemeClr val="tx1"/>
                </a:solidFill>
                <a:latin typeface="+mj-lt"/>
              </a:rPr>
              <a:t>combinatorics</a:t>
            </a:r>
            <a:r>
              <a:rPr lang="en-US" altLang="pl-PL" sz="2800" b="0" i="0" dirty="0" smtClean="0">
                <a:solidFill>
                  <a:schemeClr val="tx1"/>
                </a:solidFill>
                <a:latin typeface="+mj-lt"/>
              </a:rPr>
              <a:t> and counting problems </a:t>
            </a:r>
            <a:endParaRPr lang="en-US" altLang="pl-PL" sz="2800" i="0" dirty="0" smtClean="0">
              <a:solidFill>
                <a:schemeClr val="tx1"/>
              </a:solidFill>
              <a:latin typeface="+mj-lt"/>
            </a:endParaRPr>
          </a:p>
          <a:p>
            <a:pPr marL="207963" indent="-207963">
              <a:lnSpc>
                <a:spcPct val="150000"/>
              </a:lnSpc>
              <a:buSzPct val="45000"/>
              <a:buFont typeface="StarSymbol"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defRPr/>
            </a:pPr>
            <a:r>
              <a:rPr lang="en-US" altLang="pl-PL" sz="2800" b="0" i="0" dirty="0" smtClean="0">
                <a:solidFill>
                  <a:schemeClr val="tx1"/>
                </a:solidFill>
                <a:latin typeface="+mj-lt"/>
              </a:rPr>
              <a:t>Conditional probability</a:t>
            </a:r>
          </a:p>
        </p:txBody>
      </p:sp>
      <p:sp>
        <p:nvSpPr>
          <p:cNvPr id="4" name="Symbol zastępczy stopki 3"/>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40FF78B0-317F-4FDF-8552-3C3D8FCAE453}" type="slidenum">
              <a:rPr lang="pl-PL" altLang="pl-PL" smtClean="0"/>
              <a:pPr>
                <a:defRPr/>
              </a:pPr>
              <a:t>2</a:t>
            </a:fld>
            <a:endParaRPr lang="pl-PL" altLang="pl-PL"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idx="4294967295"/>
          </p:nvPr>
        </p:nvSpPr>
        <p:spPr>
          <a:xfrm>
            <a:off x="1476375" y="476250"/>
            <a:ext cx="7208838" cy="939800"/>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Introduction to combinatorics and counting problems </a:t>
            </a:r>
          </a:p>
        </p:txBody>
      </p:sp>
      <p:sp>
        <p:nvSpPr>
          <p:cNvPr id="10243" name="Rectangle 2"/>
          <p:cNvSpPr>
            <a:spLocks noGrp="1" noChangeArrowheads="1"/>
          </p:cNvSpPr>
          <p:nvPr>
            <p:ph type="body" idx="4294967295"/>
          </p:nvPr>
        </p:nvSpPr>
        <p:spPr>
          <a:xfrm>
            <a:off x="179388" y="1412875"/>
            <a:ext cx="8424862" cy="5256213"/>
          </a:xfrm>
        </p:spPr>
        <p:txBody>
          <a:bodyPr/>
          <a:lstStyle/>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l-PL" altLang="pl-PL" sz="2200" i="0" dirty="0" smtClean="0">
                <a:solidFill>
                  <a:srgbClr val="C00000"/>
                </a:solidFill>
                <a:latin typeface="+mj-lt"/>
              </a:rPr>
              <a:t>Problem I</a:t>
            </a:r>
            <a:r>
              <a:rPr lang="en-US" altLang="pl-PL" sz="2200" b="0" i="0" dirty="0" smtClean="0">
                <a:solidFill>
                  <a:schemeClr val="tx1"/>
                </a:solidFill>
                <a:latin typeface="+mj-lt"/>
              </a:rPr>
              <a:t> A café has the following menu</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b="0" i="0" dirty="0" smtClean="0">
                <a:solidFill>
                  <a:schemeClr val="tx1"/>
                </a:solidFill>
                <a:latin typeface="+mj-lt"/>
              </a:rPr>
              <a:t>Tomato soup</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b="0" i="0" dirty="0" smtClean="0">
                <a:solidFill>
                  <a:schemeClr val="tx1"/>
                </a:solidFill>
                <a:latin typeface="+mj-lt"/>
              </a:rPr>
              <a:t>Fruit juice</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b="0" i="0" dirty="0" smtClean="0">
                <a:solidFill>
                  <a:schemeClr val="tx1"/>
                </a:solidFill>
                <a:latin typeface="+mj-lt"/>
              </a:rPr>
              <a:t>---</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b="0" i="0" dirty="0" smtClean="0">
                <a:solidFill>
                  <a:schemeClr val="tx1"/>
                </a:solidFill>
                <a:latin typeface="+mj-lt"/>
              </a:rPr>
              <a:t>Lamb chops</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b="0" i="0" dirty="0" smtClean="0">
                <a:solidFill>
                  <a:schemeClr val="tx1"/>
                </a:solidFill>
                <a:latin typeface="+mj-lt"/>
              </a:rPr>
              <a:t>Baked cod</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b="0" i="0" dirty="0" smtClean="0">
                <a:solidFill>
                  <a:schemeClr val="tx1"/>
                </a:solidFill>
                <a:latin typeface="+mj-lt"/>
              </a:rPr>
              <a:t>Nut roll</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b="0" i="0" dirty="0" smtClean="0">
                <a:solidFill>
                  <a:schemeClr val="tx1"/>
                </a:solidFill>
                <a:latin typeface="+mj-lt"/>
              </a:rPr>
              <a:t>---</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b="0" i="0" dirty="0" smtClean="0">
                <a:solidFill>
                  <a:schemeClr val="tx1"/>
                </a:solidFill>
                <a:latin typeface="+mj-lt"/>
              </a:rPr>
              <a:t>Apple pie</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b="0" i="0" dirty="0" smtClean="0">
                <a:solidFill>
                  <a:schemeClr val="tx1"/>
                </a:solidFill>
                <a:latin typeface="+mj-lt"/>
              </a:rPr>
              <a:t>Strawberry ice</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n-US" altLang="pl-PL" sz="2200" b="0" i="0" dirty="0" smtClean="0">
              <a:solidFill>
                <a:schemeClr val="tx1"/>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b="0" i="0" dirty="0" smtClean="0">
                <a:solidFill>
                  <a:schemeClr val="tx1"/>
                </a:solidFill>
                <a:latin typeface="+mj-lt"/>
              </a:rPr>
              <a:t>How many different three course meals could you order?</a:t>
            </a:r>
          </a:p>
          <a:p>
            <a:pPr marL="0" indent="0">
              <a:buClrTx/>
              <a:buSzPct val="45000"/>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i="0" dirty="0" smtClean="0"/>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31228D6D-59F7-4EA0-A3A8-09DF4FD1D8A6}" type="slidenum">
              <a:rPr lang="pl-PL" altLang="pl-PL" smtClean="0"/>
              <a:pPr>
                <a:defRPr/>
              </a:pPr>
              <a:t>20</a:t>
            </a:fld>
            <a:endParaRPr lang="pl-PL" altLang="pl-PL"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idx="4294967295"/>
          </p:nvPr>
        </p:nvSpPr>
        <p:spPr>
          <a:xfrm>
            <a:off x="1476375" y="476250"/>
            <a:ext cx="7208838" cy="939800"/>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Introduction to combinatorics and counting problems </a:t>
            </a:r>
          </a:p>
        </p:txBody>
      </p:sp>
      <p:sp>
        <p:nvSpPr>
          <p:cNvPr id="10243" name="Rectangle 2"/>
          <p:cNvSpPr>
            <a:spLocks noGrp="1" noChangeArrowheads="1"/>
          </p:cNvSpPr>
          <p:nvPr>
            <p:ph type="body" idx="4294967295"/>
          </p:nvPr>
        </p:nvSpPr>
        <p:spPr>
          <a:xfrm>
            <a:off x="179388" y="1412875"/>
            <a:ext cx="8964612" cy="5256213"/>
          </a:xfrm>
        </p:spPr>
        <p:txBody>
          <a:bodyPr/>
          <a:lstStyle/>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l-PL" altLang="pl-PL" sz="2200" i="0" dirty="0" smtClean="0">
                <a:solidFill>
                  <a:srgbClr val="C00000"/>
                </a:solidFill>
                <a:latin typeface="+mj-lt"/>
              </a:rPr>
              <a:t>Solution to problem I</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2200" i="0" dirty="0">
              <a:solidFill>
                <a:srgbClr val="C00000"/>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l-PL" altLang="pl-PL" sz="2200" i="0" dirty="0" smtClean="0">
                <a:solidFill>
                  <a:schemeClr val="tx1"/>
                </a:solidFill>
                <a:latin typeface="+mj-lt"/>
              </a:rPr>
              <a:t>						soup			</a:t>
            </a:r>
            <a:r>
              <a:rPr lang="pl-PL" altLang="pl-PL" sz="2200" i="0" dirty="0" smtClean="0">
                <a:solidFill>
                  <a:srgbClr val="C00000"/>
                </a:solidFill>
                <a:latin typeface="+mj-lt"/>
              </a:rPr>
              <a:t>					</a:t>
            </a:r>
            <a:r>
              <a:rPr lang="pl-PL" altLang="pl-PL" sz="2200" i="0" dirty="0" err="1" smtClean="0">
                <a:solidFill>
                  <a:schemeClr val="tx1"/>
                </a:solidFill>
                <a:latin typeface="+mj-lt"/>
              </a:rPr>
              <a:t>juice</a:t>
            </a:r>
            <a:endParaRPr lang="pl-PL" altLang="pl-PL" sz="2200" i="0" dirty="0" smtClean="0">
              <a:solidFill>
                <a:schemeClr val="tx1"/>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2200" i="0" dirty="0">
              <a:solidFill>
                <a:schemeClr val="tx1"/>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2200" i="0" dirty="0" smtClean="0">
              <a:solidFill>
                <a:schemeClr val="tx1"/>
              </a:solidFill>
              <a:latin typeface="+mj-lt"/>
            </a:endParaRPr>
          </a:p>
          <a:p>
            <a:pPr marL="0" indent="0">
              <a:buClrTx/>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l-PL" altLang="pl-PL" sz="2200" b="0" i="0" dirty="0" smtClean="0">
                <a:solidFill>
                  <a:schemeClr val="tx1"/>
                </a:solidFill>
                <a:latin typeface="+mj-lt"/>
              </a:rPr>
              <a:t>			</a:t>
            </a:r>
            <a:r>
              <a:rPr lang="pl-PL" altLang="pl-PL" sz="2200" b="0" i="0" dirty="0" err="1" smtClean="0">
                <a:solidFill>
                  <a:schemeClr val="tx1"/>
                </a:solidFill>
                <a:latin typeface="+mj-lt"/>
              </a:rPr>
              <a:t>chops</a:t>
            </a:r>
            <a:r>
              <a:rPr lang="pl-PL" altLang="pl-PL" sz="2200" b="0" i="0" dirty="0" smtClean="0">
                <a:solidFill>
                  <a:schemeClr val="tx1"/>
                </a:solidFill>
                <a:latin typeface="+mj-lt"/>
              </a:rPr>
              <a:t>      cod         </a:t>
            </a:r>
            <a:r>
              <a:rPr lang="pl-PL" altLang="pl-PL" sz="2200" b="0" i="0" dirty="0" err="1" smtClean="0">
                <a:solidFill>
                  <a:schemeClr val="tx1"/>
                </a:solidFill>
                <a:latin typeface="+mj-lt"/>
              </a:rPr>
              <a:t>roll</a:t>
            </a:r>
            <a:r>
              <a:rPr lang="pl-PL" altLang="pl-PL" sz="2200" b="0" i="0" dirty="0" smtClean="0">
                <a:solidFill>
                  <a:schemeClr val="tx1"/>
                </a:solidFill>
                <a:latin typeface="+mj-lt"/>
              </a:rPr>
              <a:t>       		</a:t>
            </a:r>
            <a:r>
              <a:rPr lang="pl-PL" altLang="pl-PL" sz="2200" b="0" i="0" dirty="0" err="1" smtClean="0">
                <a:solidFill>
                  <a:schemeClr val="tx1"/>
                </a:solidFill>
              </a:rPr>
              <a:t>chops</a:t>
            </a:r>
            <a:r>
              <a:rPr lang="pl-PL" altLang="pl-PL" sz="2200" b="0" i="0" dirty="0" smtClean="0">
                <a:solidFill>
                  <a:schemeClr val="tx1"/>
                </a:solidFill>
              </a:rPr>
              <a:t>      	 </a:t>
            </a:r>
            <a:r>
              <a:rPr lang="pl-PL" altLang="pl-PL" sz="2200" b="0" i="0" dirty="0">
                <a:solidFill>
                  <a:schemeClr val="tx1"/>
                </a:solidFill>
              </a:rPr>
              <a:t>cod       </a:t>
            </a:r>
            <a:r>
              <a:rPr lang="pl-PL" altLang="pl-PL" sz="2200" b="0" i="0" dirty="0" smtClean="0">
                <a:solidFill>
                  <a:schemeClr val="tx1"/>
                </a:solidFill>
              </a:rPr>
              <a:t>     </a:t>
            </a:r>
            <a:r>
              <a:rPr lang="pl-PL" altLang="pl-PL" sz="2200" b="0" i="0" dirty="0" err="1">
                <a:solidFill>
                  <a:schemeClr val="tx1"/>
                </a:solidFill>
              </a:rPr>
              <a:t>roll</a:t>
            </a:r>
            <a:endParaRPr lang="pl-PL" altLang="pl-PL" sz="2200" b="0" i="0" dirty="0">
              <a:solidFill>
                <a:schemeClr val="tx1"/>
              </a:solidFill>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2200" b="0" i="0" dirty="0" smtClean="0">
              <a:solidFill>
                <a:schemeClr val="tx1"/>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2200" b="0" i="0" dirty="0">
              <a:solidFill>
                <a:schemeClr val="tx1"/>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l-PL" altLang="pl-PL" sz="2200" b="0" i="0" dirty="0" err="1">
                <a:solidFill>
                  <a:schemeClr val="tx1"/>
                </a:solidFill>
                <a:latin typeface="+mj-lt"/>
              </a:rPr>
              <a:t>p</a:t>
            </a:r>
            <a:r>
              <a:rPr lang="pl-PL" altLang="pl-PL" sz="2200" b="0" i="0" dirty="0" err="1" smtClean="0">
                <a:solidFill>
                  <a:schemeClr val="tx1"/>
                </a:solidFill>
                <a:latin typeface="+mj-lt"/>
              </a:rPr>
              <a:t>ie</a:t>
            </a:r>
            <a:r>
              <a:rPr lang="pl-PL" altLang="pl-PL" sz="2200" b="0" i="0" dirty="0" smtClean="0">
                <a:solidFill>
                  <a:schemeClr val="tx1"/>
                </a:solidFill>
                <a:latin typeface="+mj-lt"/>
              </a:rPr>
              <a:t>		</a:t>
            </a:r>
            <a:r>
              <a:rPr lang="pl-PL" altLang="pl-PL" sz="2200" b="0" i="0" dirty="0" err="1" smtClean="0">
                <a:solidFill>
                  <a:schemeClr val="tx1"/>
                </a:solidFill>
                <a:latin typeface="+mj-lt"/>
              </a:rPr>
              <a:t>ice</a:t>
            </a:r>
            <a:r>
              <a:rPr lang="pl-PL" altLang="pl-PL" sz="2200" b="0" i="0" dirty="0" smtClean="0">
                <a:solidFill>
                  <a:schemeClr val="tx1"/>
                </a:solidFill>
                <a:latin typeface="+mj-lt"/>
              </a:rPr>
              <a:t>   </a:t>
            </a:r>
            <a:r>
              <a:rPr lang="pl-PL" altLang="pl-PL" sz="2200" b="0" i="0" dirty="0" err="1" smtClean="0">
                <a:solidFill>
                  <a:schemeClr val="tx1"/>
                </a:solidFill>
                <a:latin typeface="+mj-lt"/>
              </a:rPr>
              <a:t>pie</a:t>
            </a:r>
            <a:r>
              <a:rPr lang="pl-PL" altLang="pl-PL" sz="2200" b="0" i="0" dirty="0" smtClean="0">
                <a:solidFill>
                  <a:schemeClr val="tx1"/>
                </a:solidFill>
                <a:latin typeface="+mj-lt"/>
              </a:rPr>
              <a:t>      </a:t>
            </a:r>
            <a:r>
              <a:rPr lang="pl-PL" altLang="pl-PL" sz="2200" b="0" i="0" dirty="0" err="1" smtClean="0">
                <a:solidFill>
                  <a:schemeClr val="tx1"/>
                </a:solidFill>
                <a:latin typeface="+mj-lt"/>
              </a:rPr>
              <a:t>ice</a:t>
            </a:r>
            <a:r>
              <a:rPr lang="pl-PL" altLang="pl-PL" sz="2200" b="0" i="0" dirty="0" smtClean="0">
                <a:solidFill>
                  <a:schemeClr val="tx1"/>
                </a:solidFill>
                <a:latin typeface="+mj-lt"/>
              </a:rPr>
              <a:t>  </a:t>
            </a:r>
            <a:r>
              <a:rPr lang="pl-PL" altLang="pl-PL" sz="2200" b="0" i="0" dirty="0" err="1" smtClean="0">
                <a:solidFill>
                  <a:schemeClr val="tx1"/>
                </a:solidFill>
                <a:latin typeface="+mj-lt"/>
              </a:rPr>
              <a:t>pie</a:t>
            </a:r>
            <a:r>
              <a:rPr lang="pl-PL" altLang="pl-PL" sz="2200" b="0" i="0" dirty="0" smtClean="0">
                <a:solidFill>
                  <a:schemeClr val="tx1"/>
                </a:solidFill>
                <a:latin typeface="+mj-lt"/>
              </a:rPr>
              <a:t>	</a:t>
            </a:r>
            <a:r>
              <a:rPr lang="pl-PL" altLang="pl-PL" sz="2200" b="0" i="0" dirty="0" err="1" smtClean="0">
                <a:solidFill>
                  <a:schemeClr val="tx1"/>
                </a:solidFill>
                <a:latin typeface="+mj-lt"/>
              </a:rPr>
              <a:t>ice</a:t>
            </a:r>
            <a:r>
              <a:rPr lang="pl-PL" altLang="pl-PL" sz="2200" b="0" i="0" dirty="0" smtClean="0">
                <a:solidFill>
                  <a:schemeClr val="tx1"/>
                </a:solidFill>
                <a:latin typeface="+mj-lt"/>
              </a:rPr>
              <a:t>   </a:t>
            </a:r>
            <a:r>
              <a:rPr lang="pl-PL" altLang="pl-PL" sz="2200" b="0" i="0" dirty="0" err="1" smtClean="0">
                <a:solidFill>
                  <a:schemeClr val="tx1"/>
                </a:solidFill>
                <a:latin typeface="+mj-lt"/>
              </a:rPr>
              <a:t>pie</a:t>
            </a:r>
            <a:r>
              <a:rPr lang="pl-PL" altLang="pl-PL" sz="2200" b="0" i="0" dirty="0" smtClean="0">
                <a:solidFill>
                  <a:schemeClr val="tx1"/>
                </a:solidFill>
                <a:latin typeface="+mj-lt"/>
              </a:rPr>
              <a:t>     </a:t>
            </a:r>
            <a:r>
              <a:rPr lang="pl-PL" altLang="pl-PL" sz="2200" b="0" i="0" dirty="0" err="1" smtClean="0">
                <a:solidFill>
                  <a:schemeClr val="tx1"/>
                </a:solidFill>
                <a:latin typeface="+mj-lt"/>
              </a:rPr>
              <a:t>ice</a:t>
            </a:r>
            <a:r>
              <a:rPr lang="pl-PL" altLang="pl-PL" sz="2200" b="0" i="0" dirty="0" smtClean="0">
                <a:solidFill>
                  <a:schemeClr val="tx1"/>
                </a:solidFill>
                <a:latin typeface="+mj-lt"/>
              </a:rPr>
              <a:t> </a:t>
            </a:r>
            <a:r>
              <a:rPr lang="pl-PL" altLang="pl-PL" sz="2200" b="0" i="0" dirty="0" err="1" smtClean="0">
                <a:solidFill>
                  <a:schemeClr val="tx1"/>
                </a:solidFill>
                <a:latin typeface="+mj-lt"/>
              </a:rPr>
              <a:t>pie</a:t>
            </a:r>
            <a:r>
              <a:rPr lang="pl-PL" altLang="pl-PL" sz="2200" b="0" i="0" dirty="0" smtClean="0">
                <a:solidFill>
                  <a:schemeClr val="tx1"/>
                </a:solidFill>
                <a:latin typeface="+mj-lt"/>
              </a:rPr>
              <a:t>    </a:t>
            </a:r>
            <a:r>
              <a:rPr lang="pl-PL" altLang="pl-PL" sz="2200" b="0" i="0" dirty="0" err="1" smtClean="0">
                <a:solidFill>
                  <a:schemeClr val="tx1"/>
                </a:solidFill>
                <a:latin typeface="+mj-lt"/>
              </a:rPr>
              <a:t>ice</a:t>
            </a:r>
            <a:r>
              <a:rPr lang="pl-PL" altLang="pl-PL" sz="2200" b="0" i="0" dirty="0" smtClean="0">
                <a:solidFill>
                  <a:schemeClr val="tx1"/>
                </a:solidFill>
                <a:latin typeface="+mj-lt"/>
              </a:rPr>
              <a:t> </a:t>
            </a:r>
            <a:r>
              <a:rPr lang="pl-PL" altLang="pl-PL" sz="2200" b="0" i="0" dirty="0" err="1" smtClean="0">
                <a:solidFill>
                  <a:schemeClr val="tx1"/>
                </a:solidFill>
                <a:latin typeface="+mj-lt"/>
              </a:rPr>
              <a:t>pie</a:t>
            </a:r>
            <a:r>
              <a:rPr lang="pl-PL" altLang="pl-PL" sz="2200" b="0" i="0" dirty="0" smtClean="0">
                <a:solidFill>
                  <a:schemeClr val="tx1"/>
                </a:solidFill>
                <a:latin typeface="+mj-lt"/>
              </a:rPr>
              <a:t> 	</a:t>
            </a:r>
            <a:r>
              <a:rPr lang="pl-PL" altLang="pl-PL" sz="2200" b="0" i="0" dirty="0" err="1" smtClean="0">
                <a:solidFill>
                  <a:schemeClr val="tx1"/>
                </a:solidFill>
                <a:latin typeface="+mj-lt"/>
              </a:rPr>
              <a:t>ice</a:t>
            </a:r>
            <a:endParaRPr lang="pl-PL" altLang="pl-PL" sz="2200" b="0" i="0" dirty="0" smtClean="0">
              <a:solidFill>
                <a:schemeClr val="tx1"/>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2200" b="0" i="0" dirty="0">
              <a:solidFill>
                <a:schemeClr val="tx1"/>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b="0" i="0" dirty="0" smtClean="0">
                <a:solidFill>
                  <a:schemeClr val="tx1"/>
                </a:solidFill>
                <a:latin typeface="+mj-lt"/>
              </a:rPr>
              <a:t>We would obtain 2x3x2=12 as the total of possible meals</a:t>
            </a:r>
            <a:r>
              <a:rPr lang="pl-PL" altLang="pl-PL" sz="2200" b="0" i="0" dirty="0" smtClean="0">
                <a:solidFill>
                  <a:schemeClr val="tx1"/>
                </a:solidFill>
                <a:latin typeface="+mj-lt"/>
              </a:rPr>
              <a:t>.</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2200" b="0" i="0" dirty="0">
              <a:solidFill>
                <a:schemeClr val="tx1"/>
              </a:solidFill>
              <a:latin typeface="+mj-lt"/>
            </a:endParaRP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B6093325-DA4F-4182-95F4-880F893DD6F0}" type="slidenum">
              <a:rPr lang="pl-PL" altLang="pl-PL" smtClean="0"/>
              <a:pPr>
                <a:defRPr/>
              </a:pPr>
              <a:t>21</a:t>
            </a:fld>
            <a:endParaRPr lang="pl-PL" altLang="pl-PL" dirty="0"/>
          </a:p>
        </p:txBody>
      </p:sp>
      <p:cxnSp>
        <p:nvCxnSpPr>
          <p:cNvPr id="28678" name="Łącznik prostoliniowy 2"/>
          <p:cNvCxnSpPr>
            <a:cxnSpLocks noChangeShapeType="1"/>
          </p:cNvCxnSpPr>
          <p:nvPr/>
        </p:nvCxnSpPr>
        <p:spPr bwMode="auto">
          <a:xfrm flipH="1">
            <a:off x="1246188" y="2924175"/>
            <a:ext cx="719137" cy="576263"/>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79" name="Łącznik prostoliniowy 6"/>
          <p:cNvCxnSpPr>
            <a:cxnSpLocks noChangeShapeType="1"/>
          </p:cNvCxnSpPr>
          <p:nvPr/>
        </p:nvCxnSpPr>
        <p:spPr bwMode="auto">
          <a:xfrm>
            <a:off x="2484438" y="2924175"/>
            <a:ext cx="0" cy="576263"/>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0" name="Łącznik prostoliniowy 8"/>
          <p:cNvCxnSpPr>
            <a:cxnSpLocks noChangeShapeType="1"/>
          </p:cNvCxnSpPr>
          <p:nvPr/>
        </p:nvCxnSpPr>
        <p:spPr bwMode="auto">
          <a:xfrm>
            <a:off x="3059113" y="2924175"/>
            <a:ext cx="865187" cy="576263"/>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1" name="Łącznik prostoliniowy 11"/>
          <p:cNvCxnSpPr>
            <a:cxnSpLocks noChangeShapeType="1"/>
          </p:cNvCxnSpPr>
          <p:nvPr/>
        </p:nvCxnSpPr>
        <p:spPr bwMode="auto">
          <a:xfrm flipH="1">
            <a:off x="5556250" y="2741613"/>
            <a:ext cx="719138" cy="576262"/>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2" name="Łącznik prostoliniowy 12"/>
          <p:cNvCxnSpPr>
            <a:cxnSpLocks noChangeShapeType="1"/>
          </p:cNvCxnSpPr>
          <p:nvPr/>
        </p:nvCxnSpPr>
        <p:spPr bwMode="auto">
          <a:xfrm>
            <a:off x="6877050" y="2741613"/>
            <a:ext cx="0" cy="576262"/>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3" name="Łącznik prostoliniowy 13"/>
          <p:cNvCxnSpPr>
            <a:cxnSpLocks noChangeShapeType="1"/>
          </p:cNvCxnSpPr>
          <p:nvPr/>
        </p:nvCxnSpPr>
        <p:spPr bwMode="auto">
          <a:xfrm>
            <a:off x="7358063" y="2741613"/>
            <a:ext cx="865187" cy="576262"/>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4" name="Łącznik prostoliniowy 10"/>
          <p:cNvCxnSpPr>
            <a:cxnSpLocks noChangeShapeType="1"/>
          </p:cNvCxnSpPr>
          <p:nvPr/>
        </p:nvCxnSpPr>
        <p:spPr bwMode="auto">
          <a:xfrm flipH="1">
            <a:off x="469900" y="4076700"/>
            <a:ext cx="504825"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5" name="Łącznik prostoliniowy 15"/>
          <p:cNvCxnSpPr>
            <a:cxnSpLocks noChangeShapeType="1"/>
          </p:cNvCxnSpPr>
          <p:nvPr/>
        </p:nvCxnSpPr>
        <p:spPr bwMode="auto">
          <a:xfrm>
            <a:off x="985838" y="4076700"/>
            <a:ext cx="519112"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6" name="Łącznik prostoliniowy 27"/>
          <p:cNvCxnSpPr>
            <a:cxnSpLocks noChangeShapeType="1"/>
          </p:cNvCxnSpPr>
          <p:nvPr/>
        </p:nvCxnSpPr>
        <p:spPr bwMode="auto">
          <a:xfrm flipH="1">
            <a:off x="2036763" y="4076700"/>
            <a:ext cx="504825"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7" name="Łącznik prostoliniowy 28"/>
          <p:cNvCxnSpPr>
            <a:cxnSpLocks noChangeShapeType="1"/>
          </p:cNvCxnSpPr>
          <p:nvPr/>
        </p:nvCxnSpPr>
        <p:spPr bwMode="auto">
          <a:xfrm>
            <a:off x="2541588" y="4076700"/>
            <a:ext cx="517525"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8" name="Łącznik prostoliniowy 29"/>
          <p:cNvCxnSpPr>
            <a:cxnSpLocks noChangeShapeType="1"/>
          </p:cNvCxnSpPr>
          <p:nvPr/>
        </p:nvCxnSpPr>
        <p:spPr bwMode="auto">
          <a:xfrm flipH="1">
            <a:off x="3694113" y="4092575"/>
            <a:ext cx="503237"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9" name="Łącznik prostoliniowy 30"/>
          <p:cNvCxnSpPr>
            <a:cxnSpLocks noChangeShapeType="1"/>
          </p:cNvCxnSpPr>
          <p:nvPr/>
        </p:nvCxnSpPr>
        <p:spPr bwMode="auto">
          <a:xfrm>
            <a:off x="4197350" y="4092575"/>
            <a:ext cx="519113"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90" name="Łącznik prostoliniowy 31"/>
          <p:cNvCxnSpPr>
            <a:cxnSpLocks noChangeShapeType="1"/>
          </p:cNvCxnSpPr>
          <p:nvPr/>
        </p:nvCxnSpPr>
        <p:spPr bwMode="auto">
          <a:xfrm flipH="1">
            <a:off x="5399088" y="4048125"/>
            <a:ext cx="504825"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91" name="Łącznik prostoliniowy 32"/>
          <p:cNvCxnSpPr>
            <a:cxnSpLocks noChangeShapeType="1"/>
          </p:cNvCxnSpPr>
          <p:nvPr/>
        </p:nvCxnSpPr>
        <p:spPr bwMode="auto">
          <a:xfrm>
            <a:off x="5915025" y="4048125"/>
            <a:ext cx="519113"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92" name="Łącznik prostoliniowy 33"/>
          <p:cNvCxnSpPr>
            <a:cxnSpLocks noChangeShapeType="1"/>
          </p:cNvCxnSpPr>
          <p:nvPr/>
        </p:nvCxnSpPr>
        <p:spPr bwMode="auto">
          <a:xfrm flipH="1">
            <a:off x="6624638" y="4037013"/>
            <a:ext cx="504825"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93" name="Łącznik prostoliniowy 34"/>
          <p:cNvCxnSpPr>
            <a:cxnSpLocks noChangeShapeType="1"/>
          </p:cNvCxnSpPr>
          <p:nvPr/>
        </p:nvCxnSpPr>
        <p:spPr bwMode="auto">
          <a:xfrm>
            <a:off x="7140575" y="4037013"/>
            <a:ext cx="519113"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94" name="Łącznik prostoliniowy 35"/>
          <p:cNvCxnSpPr>
            <a:cxnSpLocks noChangeShapeType="1"/>
          </p:cNvCxnSpPr>
          <p:nvPr/>
        </p:nvCxnSpPr>
        <p:spPr bwMode="auto">
          <a:xfrm flipH="1">
            <a:off x="7808913" y="4037013"/>
            <a:ext cx="504825"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95" name="Łącznik prostoliniowy 36"/>
          <p:cNvCxnSpPr>
            <a:cxnSpLocks noChangeShapeType="1"/>
          </p:cNvCxnSpPr>
          <p:nvPr/>
        </p:nvCxnSpPr>
        <p:spPr bwMode="auto">
          <a:xfrm>
            <a:off x="8313738" y="4037013"/>
            <a:ext cx="517525" cy="6477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idx="4294967295"/>
          </p:nvPr>
        </p:nvSpPr>
        <p:spPr>
          <a:xfrm>
            <a:off x="1476375" y="476250"/>
            <a:ext cx="7208838" cy="939800"/>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Introduction to combinatorics and counting problems </a:t>
            </a:r>
          </a:p>
        </p:txBody>
      </p:sp>
      <p:sp>
        <p:nvSpPr>
          <p:cNvPr id="10243" name="Rectangle 2"/>
          <p:cNvSpPr>
            <a:spLocks noGrp="1" noChangeArrowheads="1"/>
          </p:cNvSpPr>
          <p:nvPr>
            <p:ph type="body" idx="4294967295"/>
          </p:nvPr>
        </p:nvSpPr>
        <p:spPr>
          <a:xfrm>
            <a:off x="179388" y="1412875"/>
            <a:ext cx="8424862" cy="5256213"/>
          </a:xfrm>
        </p:spPr>
        <p:txBody>
          <a:bodyPr/>
          <a:lstStyle/>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l-PL" altLang="pl-PL" sz="2200" i="0" dirty="0" smtClean="0">
                <a:solidFill>
                  <a:srgbClr val="C00000"/>
                </a:solidFill>
                <a:latin typeface="+mj-lt"/>
              </a:rPr>
              <a:t>Problem II</a:t>
            </a:r>
            <a:r>
              <a:rPr lang="en-US" altLang="pl-PL" sz="2200" b="0" i="0" dirty="0" smtClean="0">
                <a:solidFill>
                  <a:schemeClr val="tx1"/>
                </a:solidFill>
                <a:latin typeface="+mj-lt"/>
              </a:rPr>
              <a:t> In a race with 20 horses, in how many ways the first three places can be filled?</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2200" b="0" i="0" dirty="0" smtClean="0">
              <a:solidFill>
                <a:schemeClr val="tx1"/>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i="0" dirty="0" smtClean="0">
                <a:solidFill>
                  <a:srgbClr val="C00000"/>
                </a:solidFill>
                <a:latin typeface="+mj-lt"/>
              </a:rPr>
              <a:t>Solution</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b="0" i="0" dirty="0" smtClean="0">
                <a:solidFill>
                  <a:schemeClr val="tx1"/>
                </a:solidFill>
                <a:latin typeface="+mj-lt"/>
              </a:rPr>
              <a:t>There are 20 horses that can come first. Whichever horse comes first, there are 19 horses left that can come second. So there are 20x19=380 ways in which the first two places can be filled. In each of these 380 cases there are 18 horses which can come third. So there are:</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b="0" i="0" dirty="0" smtClean="0">
                <a:solidFill>
                  <a:schemeClr val="tx1"/>
                </a:solidFill>
                <a:latin typeface="+mj-lt"/>
              </a:rPr>
              <a:t>20x19x18=380x18=6840 ways in which the first three positions can be filled</a:t>
            </a:r>
            <a:r>
              <a:rPr lang="pl-PL" altLang="pl-PL" sz="2200" b="0" i="0" dirty="0" smtClean="0">
                <a:solidFill>
                  <a:schemeClr val="tx1"/>
                </a:solidFill>
                <a:latin typeface="+mj-lt"/>
              </a:rPr>
              <a:t>. </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sz="2200" b="0" i="0" dirty="0">
              <a:solidFill>
                <a:schemeClr val="tx1"/>
              </a:solidFill>
              <a:latin typeface="+mj-lt"/>
            </a:endParaRP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i="0" dirty="0" smtClean="0">
                <a:solidFill>
                  <a:srgbClr val="C00000"/>
                </a:solidFill>
                <a:latin typeface="+mj-lt"/>
              </a:rPr>
              <a:t>What is a difference between these two problems</a:t>
            </a:r>
            <a:r>
              <a:rPr lang="pl-PL" altLang="pl-PL" sz="2200" i="0" dirty="0" smtClean="0">
                <a:solidFill>
                  <a:srgbClr val="C00000"/>
                </a:solidFill>
                <a:latin typeface="+mj-lt"/>
              </a:rPr>
              <a:t>?</a:t>
            </a:r>
            <a:endParaRPr lang="en-US" altLang="pl-PL" sz="2200" i="0" dirty="0" smtClean="0">
              <a:solidFill>
                <a:srgbClr val="C00000"/>
              </a:solidFill>
              <a:latin typeface="+mj-lt"/>
            </a:endParaRPr>
          </a:p>
          <a:p>
            <a:pPr marL="0" indent="0">
              <a:buClrTx/>
              <a:buSzPct val="45000"/>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i="0" dirty="0" smtClean="0">
              <a:solidFill>
                <a:srgbClr val="C00000"/>
              </a:solidFill>
            </a:endParaRP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AE1BCFFD-DA78-49A4-BD7D-FA98026A44EC}" type="slidenum">
              <a:rPr lang="pl-PL" altLang="pl-PL" smtClean="0"/>
              <a:pPr>
                <a:defRPr/>
              </a:pPr>
              <a:t>22</a:t>
            </a:fld>
            <a:endParaRPr lang="pl-PL" altLang="pl-PL"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body" idx="4294967295"/>
          </p:nvPr>
        </p:nvSpPr>
        <p:spPr>
          <a:xfrm>
            <a:off x="395288" y="1574800"/>
            <a:ext cx="8424862" cy="5256213"/>
          </a:xfrm>
        </p:spPr>
        <p:txBody>
          <a:bodyPr/>
          <a:lstStyle/>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b="0" i="0" dirty="0" smtClean="0">
                <a:solidFill>
                  <a:schemeClr val="tx1"/>
                </a:solidFill>
                <a:latin typeface="+mj-lt"/>
              </a:rPr>
              <a:t>In many situations it is necessary to determine the number of elements of the set under considerations. </a:t>
            </a:r>
          </a:p>
          <a:p>
            <a:pPr marL="0" indent="0">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b="0" i="0" dirty="0" smtClean="0">
                <a:solidFill>
                  <a:schemeClr val="tx1"/>
                </a:solidFill>
                <a:latin typeface="+mj-lt"/>
              </a:rPr>
              <a:t>We use simple arithmetic methods</a:t>
            </a:r>
            <a:r>
              <a:rPr lang="pl-PL" altLang="pl-PL" sz="2200" b="0" i="0" dirty="0" smtClean="0">
                <a:solidFill>
                  <a:schemeClr val="tx1"/>
                </a:solidFill>
                <a:latin typeface="+mj-lt"/>
              </a:rPr>
              <a:t>:</a:t>
            </a:r>
            <a:endParaRPr lang="pl-PL" altLang="pl-PL" sz="2200" i="0" dirty="0" smtClean="0"/>
          </a:p>
          <a:p>
            <a:pPr marL="0" indent="0">
              <a:buSzPct val="45000"/>
              <a:buFont typeface="StarSymbol"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b="0" i="0" dirty="0" smtClean="0">
                <a:solidFill>
                  <a:schemeClr val="tx1"/>
                </a:solidFill>
                <a:latin typeface="+mj-lt"/>
              </a:rPr>
              <a:t>sum rule</a:t>
            </a:r>
          </a:p>
          <a:p>
            <a:pPr marL="0" indent="0">
              <a:buSzPct val="45000"/>
              <a:buFont typeface="StarSymbol"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n-US" altLang="pl-PL" sz="2200" b="0" i="0" dirty="0" smtClean="0">
                <a:solidFill>
                  <a:schemeClr val="tx1"/>
                </a:solidFill>
                <a:latin typeface="+mj-lt"/>
              </a:rPr>
              <a:t>product rule</a:t>
            </a:r>
          </a:p>
          <a:p>
            <a:pPr marL="0" indent="0">
              <a:buClrTx/>
              <a:buSzPct val="45000"/>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pl-PL" altLang="pl-PL" i="0" dirty="0" smtClean="0"/>
          </a:p>
        </p:txBody>
      </p:sp>
      <p:sp>
        <p:nvSpPr>
          <p:cNvPr id="30723" name="Text Box 4"/>
          <p:cNvSpPr txBox="1">
            <a:spLocks noChangeArrowheads="1"/>
          </p:cNvSpPr>
          <p:nvPr/>
        </p:nvSpPr>
        <p:spPr bwMode="auto">
          <a:xfrm>
            <a:off x="755650" y="5467350"/>
            <a:ext cx="1979613"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i="1">
                <a:solidFill>
                  <a:srgbClr val="CC0066"/>
                </a:solidFill>
                <a:latin typeface="Arial" charset="0"/>
                <a:ea typeface="Microsoft YaHei" pitchFamily="34" charset="-122"/>
              </a:defRPr>
            </a:lvl1pPr>
            <a:lvl2pPr eaLnBrk="0" hangingPunct="0">
              <a:spcBef>
                <a:spcPts val="5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Verdana" pitchFamily="34" charset="0"/>
                <a:ea typeface="Microsoft YaHei" pitchFamily="34" charset="-122"/>
              </a:defRPr>
            </a:lvl2pPr>
            <a:lvl3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4" charset="0"/>
                <a:ea typeface="Microsoft YaHei" pitchFamily="34"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4" charset="0"/>
                <a:ea typeface="Microsoft YaHei" pitchFamily="34" charset="-122"/>
              </a:defRPr>
            </a:lvl4pPr>
            <a:lvl5pPr eaLnBrk="0" hangingPunct="0">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9pPr>
          </a:lstStyle>
          <a:p>
            <a:pPr eaLnBrk="1" hangingPunct="1">
              <a:spcBef>
                <a:spcPct val="0"/>
              </a:spcBef>
              <a:buClrTx/>
              <a:buFontTx/>
              <a:buNone/>
            </a:pPr>
            <a:r>
              <a:rPr lang="pl-PL" altLang="pl-PL" b="0" i="0">
                <a:solidFill>
                  <a:srgbClr val="000099"/>
                </a:solidFill>
              </a:rPr>
              <a:t> </a:t>
            </a:r>
            <a:r>
              <a:rPr lang="en-US" altLang="pl-PL" b="0" i="0">
                <a:solidFill>
                  <a:srgbClr val="000099"/>
                </a:solidFill>
              </a:rPr>
              <a:t>coin toss</a:t>
            </a:r>
          </a:p>
        </p:txBody>
      </p:sp>
      <p:sp>
        <p:nvSpPr>
          <p:cNvPr id="30724" name="Text Box 5"/>
          <p:cNvSpPr txBox="1">
            <a:spLocks noChangeArrowheads="1"/>
          </p:cNvSpPr>
          <p:nvPr/>
        </p:nvSpPr>
        <p:spPr bwMode="auto">
          <a:xfrm>
            <a:off x="6300788" y="5313363"/>
            <a:ext cx="2016125"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i="1">
                <a:solidFill>
                  <a:srgbClr val="CC0066"/>
                </a:solidFill>
                <a:latin typeface="Arial" charset="0"/>
                <a:ea typeface="Microsoft YaHei" pitchFamily="34" charset="-122"/>
              </a:defRPr>
            </a:lvl1pPr>
            <a:lvl2pPr eaLnBrk="0" hangingPunct="0">
              <a:spcBef>
                <a:spcPts val="5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Verdana" pitchFamily="34" charset="0"/>
                <a:ea typeface="Microsoft YaHei" pitchFamily="34" charset="-122"/>
              </a:defRPr>
            </a:lvl2pPr>
            <a:lvl3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4" charset="0"/>
                <a:ea typeface="Microsoft YaHei" pitchFamily="34"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4" charset="0"/>
                <a:ea typeface="Microsoft YaHei" pitchFamily="34" charset="-122"/>
              </a:defRPr>
            </a:lvl4pPr>
            <a:lvl5pPr eaLnBrk="0" hangingPunct="0">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9pPr>
          </a:lstStyle>
          <a:p>
            <a:pPr eaLnBrk="1" hangingPunct="1">
              <a:spcBef>
                <a:spcPct val="0"/>
              </a:spcBef>
              <a:buClrTx/>
              <a:buFontTx/>
              <a:buNone/>
            </a:pPr>
            <a:r>
              <a:rPr lang="en-US" altLang="pl-PL" b="0" i="0">
                <a:solidFill>
                  <a:srgbClr val="000099"/>
                </a:solidFill>
              </a:rPr>
              <a:t>dice throw </a:t>
            </a:r>
          </a:p>
        </p:txBody>
      </p:sp>
      <p:sp>
        <p:nvSpPr>
          <p:cNvPr id="30725" name="Text Box 6"/>
          <p:cNvSpPr txBox="1">
            <a:spLocks noChangeArrowheads="1"/>
          </p:cNvSpPr>
          <p:nvPr/>
        </p:nvSpPr>
        <p:spPr bwMode="auto">
          <a:xfrm>
            <a:off x="2916238" y="5732463"/>
            <a:ext cx="3024187"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i="1">
                <a:solidFill>
                  <a:srgbClr val="CC0066"/>
                </a:solidFill>
                <a:latin typeface="Arial" charset="0"/>
                <a:ea typeface="Microsoft YaHei" pitchFamily="34" charset="-122"/>
              </a:defRPr>
            </a:lvl1pPr>
            <a:lvl2pPr eaLnBrk="0" hangingPunct="0">
              <a:spcBef>
                <a:spcPts val="5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Verdana" pitchFamily="34" charset="0"/>
                <a:ea typeface="Microsoft YaHei" pitchFamily="34" charset="-122"/>
              </a:defRPr>
            </a:lvl2pPr>
            <a:lvl3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4" charset="0"/>
                <a:ea typeface="Microsoft YaHei" pitchFamily="34"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4" charset="0"/>
                <a:ea typeface="Microsoft YaHei" pitchFamily="34" charset="-122"/>
              </a:defRPr>
            </a:lvl4pPr>
            <a:lvl5pPr eaLnBrk="0" hangingPunct="0">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4" charset="0"/>
                <a:ea typeface="Microsoft YaHei" pitchFamily="34" charset="-122"/>
              </a:defRPr>
            </a:lvl9pPr>
          </a:lstStyle>
          <a:p>
            <a:pPr eaLnBrk="1" hangingPunct="1">
              <a:spcBef>
                <a:spcPct val="0"/>
              </a:spcBef>
              <a:buClrTx/>
              <a:buFontTx/>
              <a:buNone/>
            </a:pPr>
            <a:r>
              <a:rPr lang="en-US" altLang="pl-PL" b="0" i="0">
                <a:solidFill>
                  <a:srgbClr val="000099"/>
                </a:solidFill>
              </a:rPr>
              <a:t>drawing cards from a deck</a:t>
            </a:r>
          </a:p>
        </p:txBody>
      </p:sp>
      <p:pic>
        <p:nvPicPr>
          <p:cNvPr id="3072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3825" y="3378200"/>
            <a:ext cx="1649413" cy="1874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27"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3859213"/>
            <a:ext cx="966787" cy="1368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C0E019A7-06DA-44BE-8A61-57FB72E1B8B2}" type="slidenum">
              <a:rPr lang="pl-PL" altLang="pl-PL" smtClean="0"/>
              <a:pPr>
                <a:defRPr/>
              </a:pPr>
              <a:t>23</a:t>
            </a:fld>
            <a:endParaRPr lang="pl-PL" altLang="pl-PL" dirty="0"/>
          </a:p>
        </p:txBody>
      </p:sp>
      <p:pic>
        <p:nvPicPr>
          <p:cNvPr id="3073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325" y="3494088"/>
            <a:ext cx="1482725" cy="16430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31" name="Rectangle 1"/>
          <p:cNvSpPr>
            <a:spLocks noGrp="1" noChangeArrowheads="1"/>
          </p:cNvSpPr>
          <p:nvPr>
            <p:ph type="title" idx="4294967295"/>
          </p:nvPr>
        </p:nvSpPr>
        <p:spPr>
          <a:xfrm>
            <a:off x="1476375" y="476250"/>
            <a:ext cx="7208838" cy="939800"/>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Introduction to combinatorics and counting problems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a:r>
              <a:rPr lang="en-US" altLang="pl-PL" smtClean="0">
                <a:solidFill>
                  <a:srgbClr val="C00000"/>
                </a:solidFill>
              </a:rPr>
              <a:t>Sum Rule</a:t>
            </a:r>
          </a:p>
        </p:txBody>
      </p:sp>
      <p:sp>
        <p:nvSpPr>
          <p:cNvPr id="38915" name="Content Placeholder 2"/>
          <p:cNvSpPr>
            <a:spLocks noGrp="1"/>
          </p:cNvSpPr>
          <p:nvPr>
            <p:ph idx="1"/>
          </p:nvPr>
        </p:nvSpPr>
        <p:spPr>
          <a:xfrm>
            <a:off x="7021" y="1556792"/>
            <a:ext cx="8964488" cy="4392613"/>
          </a:xfrm>
        </p:spPr>
        <p:txBody>
          <a:bodyPr/>
          <a:lstStyle/>
          <a:p>
            <a:pPr>
              <a:buFont typeface="Times New Roman" pitchFamily="16" charset="0"/>
              <a:buNone/>
              <a:defRPr/>
            </a:pPr>
            <a:r>
              <a:rPr lang="pl-PL" altLang="pl-PL" sz="2800" dirty="0" smtClean="0"/>
              <a:t>	</a:t>
            </a:r>
            <a:r>
              <a:rPr lang="en-US" altLang="pl-PL" sz="2400" b="0" i="0" dirty="0" smtClean="0">
                <a:solidFill>
                  <a:schemeClr val="tx1"/>
                </a:solidFill>
                <a:latin typeface="+mj-lt"/>
              </a:rPr>
              <a:t>If two events </a:t>
            </a:r>
            <a:r>
              <a:rPr lang="en-US" altLang="pl-PL" sz="2400" b="0" i="0" u="sng" dirty="0" smtClean="0">
                <a:solidFill>
                  <a:schemeClr val="tx1"/>
                </a:solidFill>
                <a:latin typeface="+mj-lt"/>
              </a:rPr>
              <a:t>are</a:t>
            </a:r>
            <a:r>
              <a:rPr lang="en-US" altLang="pl-PL" sz="2400" b="0" i="0" dirty="0" smtClean="0">
                <a:solidFill>
                  <a:schemeClr val="tx1"/>
                </a:solidFill>
                <a:latin typeface="+mj-lt"/>
              </a:rPr>
              <a:t> mutually exclusive, that is, they cannot </a:t>
            </a:r>
            <a:r>
              <a:rPr lang="pl-PL" altLang="pl-PL" sz="2400" b="0" i="0" dirty="0" err="1" smtClean="0">
                <a:solidFill>
                  <a:schemeClr val="tx1"/>
                </a:solidFill>
                <a:latin typeface="+mj-lt"/>
              </a:rPr>
              <a:t>occur</a:t>
            </a:r>
            <a:r>
              <a:rPr lang="pl-PL" altLang="pl-PL" sz="2400" b="0" i="0" dirty="0" smtClean="0">
                <a:solidFill>
                  <a:schemeClr val="tx1"/>
                </a:solidFill>
                <a:latin typeface="+mj-lt"/>
              </a:rPr>
              <a:t> </a:t>
            </a:r>
            <a:r>
              <a:rPr lang="en-US" altLang="pl-PL" sz="2400" b="0" i="0" dirty="0" smtClean="0">
                <a:solidFill>
                  <a:schemeClr val="tx1"/>
                </a:solidFill>
                <a:latin typeface="+mj-lt"/>
              </a:rPr>
              <a:t>at the same time, then we must apply the sum rule</a:t>
            </a:r>
          </a:p>
          <a:p>
            <a:pPr>
              <a:buFont typeface="Times New Roman" pitchFamily="16" charset="0"/>
              <a:buNone/>
              <a:defRPr/>
            </a:pPr>
            <a:r>
              <a:rPr lang="pl-PL" altLang="pl-PL" sz="2800" dirty="0" smtClean="0"/>
              <a:t>	</a:t>
            </a:r>
          </a:p>
          <a:p>
            <a:pPr>
              <a:buFont typeface="Times New Roman" pitchFamily="16" charset="0"/>
              <a:buNone/>
              <a:defRPr/>
            </a:pPr>
            <a:r>
              <a:rPr lang="pl-PL" altLang="pl-PL" sz="2800" i="0" dirty="0">
                <a:solidFill>
                  <a:srgbClr val="C00000"/>
                </a:solidFill>
              </a:rPr>
              <a:t>	</a:t>
            </a:r>
            <a:r>
              <a:rPr lang="en-US" altLang="pl-PL" sz="2800" i="0" dirty="0" smtClean="0">
                <a:solidFill>
                  <a:srgbClr val="C00000"/>
                </a:solidFill>
              </a:rPr>
              <a:t>Theorem:</a:t>
            </a:r>
            <a:endParaRPr lang="pl-PL" altLang="pl-PL" sz="2800" i="0" dirty="0" smtClean="0">
              <a:solidFill>
                <a:srgbClr val="C00000"/>
              </a:solidFill>
            </a:endParaRPr>
          </a:p>
          <a:p>
            <a:pPr>
              <a:buFont typeface="Times New Roman" pitchFamily="16" charset="0"/>
              <a:buNone/>
              <a:defRPr/>
            </a:pPr>
            <a:r>
              <a:rPr lang="pl-PL" altLang="pl-PL" sz="2400" b="0" i="0" dirty="0" smtClean="0">
                <a:solidFill>
                  <a:schemeClr val="tx1"/>
                </a:solidFill>
                <a:latin typeface="+mj-lt"/>
              </a:rPr>
              <a:t>		</a:t>
            </a:r>
            <a:r>
              <a:rPr lang="en-US" altLang="pl-PL" sz="2400" b="0" i="0" dirty="0" smtClean="0">
                <a:solidFill>
                  <a:schemeClr val="tx1"/>
                </a:solidFill>
                <a:latin typeface="+mj-lt"/>
              </a:rPr>
              <a:t>If</a:t>
            </a:r>
            <a:r>
              <a:rPr lang="pl-PL" altLang="pl-PL" sz="2400" b="0" i="0" dirty="0" smtClean="0">
                <a:solidFill>
                  <a:schemeClr val="tx1"/>
                </a:solidFill>
                <a:latin typeface="+mj-lt"/>
              </a:rPr>
              <a:t> </a:t>
            </a:r>
            <a:r>
              <a:rPr lang="en-US" altLang="pl-PL" sz="2400" b="0" i="0" dirty="0" smtClean="0">
                <a:solidFill>
                  <a:schemeClr val="tx1"/>
                </a:solidFill>
                <a:latin typeface="+mj-lt"/>
              </a:rPr>
              <a:t>an event e</a:t>
            </a:r>
            <a:r>
              <a:rPr lang="en-US" altLang="pl-PL" sz="2400" b="0" i="0" baseline="-25000" dirty="0" smtClean="0">
                <a:solidFill>
                  <a:schemeClr val="tx1"/>
                </a:solidFill>
                <a:latin typeface="+mj-lt"/>
              </a:rPr>
              <a:t>1</a:t>
            </a:r>
            <a:r>
              <a:rPr lang="en-US" altLang="pl-PL" sz="2400" b="0" i="0" dirty="0" smtClean="0">
                <a:solidFill>
                  <a:schemeClr val="tx1"/>
                </a:solidFill>
                <a:latin typeface="+mj-lt"/>
              </a:rPr>
              <a:t> can be </a:t>
            </a:r>
            <a:r>
              <a:rPr lang="pl-PL" altLang="pl-PL" sz="2400" b="0" i="0" dirty="0" err="1" smtClean="0">
                <a:solidFill>
                  <a:schemeClr val="tx1"/>
                </a:solidFill>
                <a:latin typeface="+mj-lt"/>
              </a:rPr>
              <a:t>realized</a:t>
            </a:r>
            <a:r>
              <a:rPr lang="en-US" altLang="pl-PL" sz="2400" b="0" i="0" dirty="0" smtClean="0">
                <a:solidFill>
                  <a:schemeClr val="tx1"/>
                </a:solidFill>
                <a:latin typeface="+mj-lt"/>
              </a:rPr>
              <a:t> in n</a:t>
            </a:r>
            <a:r>
              <a:rPr lang="en-US" altLang="pl-PL" sz="2400" b="0" i="0" baseline="-25000" dirty="0" smtClean="0">
                <a:solidFill>
                  <a:schemeClr val="tx1"/>
                </a:solidFill>
                <a:latin typeface="+mj-lt"/>
              </a:rPr>
              <a:t>1</a:t>
            </a:r>
            <a:r>
              <a:rPr lang="en-US" altLang="pl-PL" sz="2400" b="0" i="0" dirty="0" smtClean="0">
                <a:solidFill>
                  <a:schemeClr val="tx1"/>
                </a:solidFill>
                <a:latin typeface="+mj-lt"/>
              </a:rPr>
              <a:t> ways, </a:t>
            </a:r>
          </a:p>
          <a:p>
            <a:pPr lvl="1">
              <a:buFont typeface="Times New Roman" pitchFamily="16" charset="0"/>
              <a:buNone/>
              <a:defRPr/>
            </a:pPr>
            <a:r>
              <a:rPr lang="en-US" altLang="pl-PL" sz="2400" dirty="0" smtClean="0">
                <a:solidFill>
                  <a:schemeClr val="tx1"/>
                </a:solidFill>
              </a:rPr>
              <a:t>an event e</a:t>
            </a:r>
            <a:r>
              <a:rPr lang="en-US" altLang="pl-PL" sz="2400" baseline="-25000" dirty="0" smtClean="0">
                <a:solidFill>
                  <a:schemeClr val="tx1"/>
                </a:solidFill>
              </a:rPr>
              <a:t>2</a:t>
            </a:r>
            <a:r>
              <a:rPr lang="en-US" altLang="pl-PL" sz="2400" dirty="0" smtClean="0">
                <a:solidFill>
                  <a:schemeClr val="tx1"/>
                </a:solidFill>
              </a:rPr>
              <a:t> in n</a:t>
            </a:r>
            <a:r>
              <a:rPr lang="en-US" altLang="pl-PL" sz="2400" baseline="-25000" dirty="0" smtClean="0">
                <a:solidFill>
                  <a:schemeClr val="tx1"/>
                </a:solidFill>
              </a:rPr>
              <a:t>2</a:t>
            </a:r>
            <a:r>
              <a:rPr lang="en-US" altLang="pl-PL" sz="2400" dirty="0" smtClean="0">
                <a:solidFill>
                  <a:schemeClr val="tx1"/>
                </a:solidFill>
              </a:rPr>
              <a:t> ways, and</a:t>
            </a:r>
          </a:p>
          <a:p>
            <a:pPr lvl="1">
              <a:buFont typeface="Times New Roman" pitchFamily="16" charset="0"/>
              <a:buNone/>
              <a:defRPr/>
            </a:pPr>
            <a:r>
              <a:rPr lang="en-US" altLang="pl-PL" sz="2400" dirty="0" smtClean="0">
                <a:solidFill>
                  <a:schemeClr val="tx1"/>
                </a:solidFill>
              </a:rPr>
              <a:t>e</a:t>
            </a:r>
            <a:r>
              <a:rPr lang="en-US" altLang="pl-PL" sz="2400" baseline="-25000" dirty="0" smtClean="0">
                <a:solidFill>
                  <a:schemeClr val="tx1"/>
                </a:solidFill>
              </a:rPr>
              <a:t>1</a:t>
            </a:r>
            <a:r>
              <a:rPr lang="en-US" altLang="pl-PL" sz="2400" dirty="0" smtClean="0">
                <a:solidFill>
                  <a:schemeClr val="tx1"/>
                </a:solidFill>
              </a:rPr>
              <a:t> and e</a:t>
            </a:r>
            <a:r>
              <a:rPr lang="en-US" altLang="pl-PL" sz="2400" baseline="-25000" dirty="0" smtClean="0">
                <a:solidFill>
                  <a:schemeClr val="tx1"/>
                </a:solidFill>
              </a:rPr>
              <a:t>2</a:t>
            </a:r>
            <a:r>
              <a:rPr lang="en-US" altLang="pl-PL" sz="2400" dirty="0" smtClean="0">
                <a:solidFill>
                  <a:schemeClr val="tx1"/>
                </a:solidFill>
              </a:rPr>
              <a:t> are mutually exclusive</a:t>
            </a:r>
          </a:p>
          <a:p>
            <a:pPr lvl="1">
              <a:buFont typeface="Arial" charset="0"/>
              <a:buNone/>
              <a:defRPr/>
            </a:pPr>
            <a:r>
              <a:rPr lang="en-US" altLang="pl-PL" sz="2400" dirty="0" smtClean="0">
                <a:solidFill>
                  <a:schemeClr val="tx1"/>
                </a:solidFill>
              </a:rPr>
              <a:t>then the number of ways of both events</a:t>
            </a:r>
            <a:r>
              <a:rPr lang="pl-PL" altLang="pl-PL" sz="2400" dirty="0" smtClean="0">
                <a:solidFill>
                  <a:schemeClr val="tx1"/>
                </a:solidFill>
              </a:rPr>
              <a:t> </a:t>
            </a:r>
            <a:r>
              <a:rPr lang="en-US" altLang="pl-PL" sz="2400" dirty="0" smtClean="0">
                <a:solidFill>
                  <a:schemeClr val="tx1"/>
                </a:solidFill>
              </a:rPr>
              <a:t>occurring is </a:t>
            </a:r>
            <a:endParaRPr lang="pl-PL" altLang="pl-PL" sz="2400" dirty="0">
              <a:solidFill>
                <a:schemeClr val="tx1"/>
              </a:solidFill>
            </a:endParaRPr>
          </a:p>
          <a:p>
            <a:pPr lvl="1" algn="ctr">
              <a:buFont typeface="Arial" charset="0"/>
              <a:buNone/>
              <a:defRPr/>
            </a:pPr>
            <a:r>
              <a:rPr lang="en-US" altLang="pl-PL" sz="2400" dirty="0" smtClean="0">
                <a:solidFill>
                  <a:schemeClr val="tx1"/>
                </a:solidFill>
              </a:rPr>
              <a:t>n</a:t>
            </a:r>
            <a:r>
              <a:rPr lang="en-US" altLang="pl-PL" sz="2400" baseline="-25000" dirty="0" smtClean="0">
                <a:solidFill>
                  <a:schemeClr val="tx1"/>
                </a:solidFill>
              </a:rPr>
              <a:t>1</a:t>
            </a:r>
            <a:r>
              <a:rPr lang="en-US" altLang="pl-PL" sz="2400" dirty="0" smtClean="0">
                <a:solidFill>
                  <a:schemeClr val="tx1"/>
                </a:solidFill>
              </a:rPr>
              <a:t>+ n</a:t>
            </a:r>
            <a:r>
              <a:rPr lang="en-US" altLang="pl-PL" sz="2400" baseline="-25000" dirty="0" smtClean="0">
                <a:solidFill>
                  <a:schemeClr val="tx1"/>
                </a:solidFill>
              </a:rPr>
              <a:t>2</a:t>
            </a:r>
            <a:endParaRPr lang="en-US" altLang="pl-PL" sz="2400" dirty="0" smtClean="0">
              <a:solidFill>
                <a:schemeClr val="tx1"/>
              </a:solidFill>
            </a:endParaRPr>
          </a:p>
          <a:p>
            <a:pPr>
              <a:buFont typeface="Times New Roman" pitchFamily="16" charset="0"/>
              <a:buNone/>
              <a:defRPr/>
            </a:pPr>
            <a:endParaRPr lang="en-US" altLang="pl-PL" dirty="0" smtClean="0"/>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01363DEC-502D-4370-A68E-BC420E4765FE}" type="slidenum">
              <a:rPr lang="pl-PL" altLang="pl-PL" smtClean="0"/>
              <a:pPr>
                <a:defRPr/>
              </a:pPr>
              <a:t>24</a:t>
            </a:fld>
            <a:endParaRPr lang="pl-PL" alt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a:xfrm>
            <a:off x="250825" y="1773238"/>
            <a:ext cx="8424863" cy="4486275"/>
          </a:xfrm>
        </p:spPr>
        <p:txBody>
          <a:bodyPr/>
          <a:lstStyle/>
          <a:p>
            <a:pPr>
              <a:buFont typeface="Times New Roman" pitchFamily="16" charset="0"/>
              <a:buNone/>
              <a:defRPr/>
            </a:pPr>
            <a:r>
              <a:rPr lang="pl-PL" altLang="pl-PL" sz="2400" b="0" i="0" dirty="0" smtClean="0">
                <a:solidFill>
                  <a:schemeClr val="tx1"/>
                </a:solidFill>
                <a:latin typeface="+mj-lt"/>
              </a:rPr>
              <a:t>	</a:t>
            </a:r>
            <a:r>
              <a:rPr lang="en-US" altLang="pl-PL" sz="2400" b="0" i="0" dirty="0" smtClean="0">
                <a:solidFill>
                  <a:schemeClr val="tx1"/>
                </a:solidFill>
                <a:latin typeface="+mj-lt"/>
              </a:rPr>
              <a:t>There is a natural generalization to any </a:t>
            </a:r>
            <a:r>
              <a:rPr lang="en-US" altLang="pl-PL" sz="2400" b="0" i="0" u="sng" dirty="0" smtClean="0">
                <a:solidFill>
                  <a:schemeClr val="tx1"/>
                </a:solidFill>
                <a:latin typeface="+mj-lt"/>
              </a:rPr>
              <a:t>sequence</a:t>
            </a:r>
            <a:r>
              <a:rPr lang="en-US" altLang="pl-PL" sz="2400" b="0" i="0" dirty="0" smtClean="0">
                <a:solidFill>
                  <a:schemeClr val="tx1"/>
                </a:solidFill>
                <a:latin typeface="+mj-lt"/>
              </a:rPr>
              <a:t> of m tasks; namely the number of ways m mutually exclusive</a:t>
            </a:r>
            <a:r>
              <a:rPr lang="pl-PL" altLang="pl-PL" sz="2400" b="0" i="0" dirty="0" smtClean="0">
                <a:solidFill>
                  <a:schemeClr val="tx1"/>
                </a:solidFill>
                <a:latin typeface="+mj-lt"/>
              </a:rPr>
              <a:t> </a:t>
            </a:r>
            <a:r>
              <a:rPr lang="en-US" altLang="pl-PL" sz="2400" b="0" i="0" dirty="0" smtClean="0">
                <a:solidFill>
                  <a:schemeClr val="tx1"/>
                </a:solidFill>
                <a:latin typeface="+mj-lt"/>
              </a:rPr>
              <a:t>events can occur</a:t>
            </a:r>
          </a:p>
          <a:p>
            <a:pPr algn="ctr">
              <a:buFont typeface="Arial" charset="0"/>
              <a:buNone/>
              <a:defRPr/>
            </a:pPr>
            <a:r>
              <a:rPr lang="en-US" altLang="pl-PL" sz="2400" b="0" i="0" dirty="0" smtClean="0">
                <a:solidFill>
                  <a:schemeClr val="tx1"/>
                </a:solidFill>
                <a:latin typeface="+mj-lt"/>
              </a:rPr>
              <a:t>n</a:t>
            </a:r>
            <a:r>
              <a:rPr lang="en-US" altLang="pl-PL" sz="2400" b="0" i="0" baseline="-25000" dirty="0" smtClean="0">
                <a:solidFill>
                  <a:schemeClr val="tx1"/>
                </a:solidFill>
                <a:latin typeface="+mj-lt"/>
              </a:rPr>
              <a:t>1 </a:t>
            </a:r>
            <a:r>
              <a:rPr lang="en-US" altLang="pl-PL" sz="2400" b="0" i="0" dirty="0" smtClean="0">
                <a:solidFill>
                  <a:schemeClr val="tx1"/>
                </a:solidFill>
                <a:latin typeface="+mj-lt"/>
              </a:rPr>
              <a:t>+ n</a:t>
            </a:r>
            <a:r>
              <a:rPr lang="en-US" altLang="pl-PL" sz="2400" b="0" i="0" baseline="-25000" dirty="0" smtClean="0">
                <a:solidFill>
                  <a:schemeClr val="tx1"/>
                </a:solidFill>
                <a:latin typeface="+mj-lt"/>
              </a:rPr>
              <a:t>2</a:t>
            </a:r>
            <a:r>
              <a:rPr lang="en-US" altLang="pl-PL" sz="2400" b="0" i="0" dirty="0" smtClean="0">
                <a:solidFill>
                  <a:schemeClr val="tx1"/>
                </a:solidFill>
                <a:latin typeface="+mj-lt"/>
              </a:rPr>
              <a:t> + … + n</a:t>
            </a:r>
            <a:r>
              <a:rPr lang="en-US" altLang="pl-PL" sz="2400" b="0" i="0" baseline="-25000" dirty="0" smtClean="0">
                <a:solidFill>
                  <a:schemeClr val="tx1"/>
                </a:solidFill>
                <a:latin typeface="+mj-lt"/>
              </a:rPr>
              <a:t>m-1</a:t>
            </a:r>
            <a:r>
              <a:rPr lang="en-US" altLang="pl-PL" sz="2400" b="0" i="0" dirty="0" smtClean="0">
                <a:solidFill>
                  <a:schemeClr val="tx1"/>
                </a:solidFill>
                <a:latin typeface="+mj-lt"/>
              </a:rPr>
              <a:t> + n</a:t>
            </a:r>
            <a:r>
              <a:rPr lang="en-US" altLang="pl-PL" sz="2400" b="0" i="0" baseline="-25000" dirty="0" smtClean="0">
                <a:solidFill>
                  <a:schemeClr val="tx1"/>
                </a:solidFill>
                <a:latin typeface="+mj-lt"/>
              </a:rPr>
              <a:t>m</a:t>
            </a:r>
          </a:p>
          <a:p>
            <a:pPr>
              <a:buFont typeface="Times New Roman" pitchFamily="16" charset="0"/>
              <a:buNone/>
              <a:defRPr/>
            </a:pPr>
            <a:r>
              <a:rPr lang="pl-PL" altLang="pl-PL" sz="2400" b="0" i="0" dirty="0" smtClean="0">
                <a:solidFill>
                  <a:schemeClr val="tx1"/>
                </a:solidFill>
                <a:latin typeface="+mj-lt"/>
              </a:rPr>
              <a:t>	</a:t>
            </a:r>
          </a:p>
          <a:p>
            <a:pPr>
              <a:buFont typeface="Times New Roman" pitchFamily="16" charset="0"/>
              <a:buNone/>
              <a:defRPr/>
            </a:pPr>
            <a:r>
              <a:rPr lang="pl-PL" altLang="pl-PL" sz="2400" b="0" i="0" dirty="0">
                <a:solidFill>
                  <a:schemeClr val="tx1"/>
                </a:solidFill>
                <a:latin typeface="+mj-lt"/>
              </a:rPr>
              <a:t>	</a:t>
            </a:r>
            <a:r>
              <a:rPr lang="en-US" altLang="pl-PL" sz="2400" b="0" i="0" dirty="0" smtClean="0">
                <a:solidFill>
                  <a:schemeClr val="tx1"/>
                </a:solidFill>
                <a:latin typeface="+mj-lt"/>
              </a:rPr>
              <a:t>We can give another formulation in terms of sets.  Let A</a:t>
            </a:r>
            <a:r>
              <a:rPr lang="en-US" altLang="pl-PL" sz="2400" b="0" i="0" baseline="-25000" dirty="0" smtClean="0">
                <a:solidFill>
                  <a:schemeClr val="tx1"/>
                </a:solidFill>
                <a:latin typeface="+mj-lt"/>
              </a:rPr>
              <a:t>1</a:t>
            </a:r>
            <a:r>
              <a:rPr lang="en-US" altLang="pl-PL" sz="2400" b="0" i="0" dirty="0" smtClean="0">
                <a:solidFill>
                  <a:schemeClr val="tx1"/>
                </a:solidFill>
                <a:latin typeface="+mj-lt"/>
              </a:rPr>
              <a:t>, A</a:t>
            </a:r>
            <a:r>
              <a:rPr lang="en-US" altLang="pl-PL" sz="2400" b="0" i="0" baseline="-25000" dirty="0" smtClean="0">
                <a:solidFill>
                  <a:schemeClr val="tx1"/>
                </a:solidFill>
                <a:latin typeface="+mj-lt"/>
              </a:rPr>
              <a:t>2</a:t>
            </a:r>
            <a:r>
              <a:rPr lang="en-US" altLang="pl-PL" sz="2400" b="0" i="0" dirty="0" smtClean="0">
                <a:solidFill>
                  <a:schemeClr val="tx1"/>
                </a:solidFill>
                <a:latin typeface="+mj-lt"/>
              </a:rPr>
              <a:t>, …, A</a:t>
            </a:r>
            <a:r>
              <a:rPr lang="en-US" altLang="pl-PL" sz="2400" b="0" i="0" baseline="-25000" dirty="0" smtClean="0">
                <a:solidFill>
                  <a:schemeClr val="tx1"/>
                </a:solidFill>
                <a:latin typeface="+mj-lt"/>
              </a:rPr>
              <a:t>m</a:t>
            </a:r>
            <a:r>
              <a:rPr lang="en-US" altLang="pl-PL" sz="2400" b="0" i="0" dirty="0" smtClean="0">
                <a:solidFill>
                  <a:schemeClr val="tx1"/>
                </a:solidFill>
                <a:latin typeface="+mj-lt"/>
              </a:rPr>
              <a:t> be </a:t>
            </a:r>
            <a:r>
              <a:rPr lang="en-US" altLang="pl-PL" sz="2400" b="0" i="0" u="sng" dirty="0" smtClean="0">
                <a:solidFill>
                  <a:schemeClr val="tx1"/>
                </a:solidFill>
                <a:latin typeface="+mj-lt"/>
              </a:rPr>
              <a:t>pairwise disjoint sets.</a:t>
            </a:r>
            <a:r>
              <a:rPr lang="en-US" altLang="pl-PL" sz="2400" b="0" i="0" dirty="0" smtClean="0">
                <a:solidFill>
                  <a:schemeClr val="tx1"/>
                </a:solidFill>
                <a:latin typeface="+mj-lt"/>
              </a:rPr>
              <a:t> Then</a:t>
            </a:r>
          </a:p>
          <a:p>
            <a:pPr algn="ctr">
              <a:buFont typeface="Arial" charset="0"/>
              <a:buNone/>
              <a:defRPr/>
            </a:pPr>
            <a:r>
              <a:rPr lang="en-US" altLang="pl-PL" sz="2400" b="0" i="0" dirty="0" smtClean="0">
                <a:solidFill>
                  <a:schemeClr val="tx1"/>
                </a:solidFill>
                <a:latin typeface="+mj-lt"/>
              </a:rPr>
              <a:t>|A</a:t>
            </a:r>
            <a:r>
              <a:rPr lang="en-US" altLang="pl-PL" sz="2400" b="0" i="0" baseline="-25000" dirty="0" smtClean="0">
                <a:solidFill>
                  <a:schemeClr val="tx1"/>
                </a:solidFill>
                <a:latin typeface="+mj-lt"/>
              </a:rPr>
              <a:t>1</a:t>
            </a:r>
            <a:r>
              <a:rPr lang="en-US" altLang="pl-PL" sz="2400" b="0" i="0" dirty="0" smtClean="0">
                <a:solidFill>
                  <a:schemeClr val="tx1"/>
                </a:solidFill>
                <a:latin typeface="+mj-lt"/>
              </a:rPr>
              <a:t> </a:t>
            </a:r>
            <a:r>
              <a:rPr lang="en-US" altLang="pl-PL" sz="2400" b="0" i="0" dirty="0" smtClean="0">
                <a:solidFill>
                  <a:schemeClr val="tx1"/>
                </a:solidFill>
                <a:latin typeface="+mj-lt"/>
                <a:sym typeface="Symbol" pitchFamily="18" charset="2"/>
              </a:rPr>
              <a:t></a:t>
            </a:r>
            <a:r>
              <a:rPr lang="en-US" altLang="pl-PL" sz="2400" b="0" i="0" dirty="0" smtClean="0">
                <a:solidFill>
                  <a:schemeClr val="tx1"/>
                </a:solidFill>
                <a:latin typeface="+mj-lt"/>
              </a:rPr>
              <a:t> A</a:t>
            </a:r>
            <a:r>
              <a:rPr lang="en-US" altLang="pl-PL" sz="2400" b="0" i="0" baseline="-25000" dirty="0" smtClean="0">
                <a:solidFill>
                  <a:schemeClr val="tx1"/>
                </a:solidFill>
                <a:latin typeface="+mj-lt"/>
              </a:rPr>
              <a:t>2</a:t>
            </a:r>
            <a:r>
              <a:rPr lang="en-US" altLang="pl-PL" sz="2400" b="0" i="0" dirty="0" smtClean="0">
                <a:solidFill>
                  <a:schemeClr val="tx1"/>
                </a:solidFill>
                <a:latin typeface="+mj-lt"/>
              </a:rPr>
              <a:t> </a:t>
            </a:r>
            <a:r>
              <a:rPr lang="en-US" altLang="pl-PL" sz="2400" b="0" i="0" dirty="0" smtClean="0">
                <a:solidFill>
                  <a:schemeClr val="tx1"/>
                </a:solidFill>
                <a:latin typeface="+mj-lt"/>
                <a:sym typeface="Symbol" pitchFamily="18" charset="2"/>
              </a:rPr>
              <a:t> … </a:t>
            </a:r>
            <a:r>
              <a:rPr lang="en-US" altLang="pl-PL" sz="2400" b="0" i="0" dirty="0" smtClean="0">
                <a:solidFill>
                  <a:schemeClr val="tx1"/>
                </a:solidFill>
                <a:latin typeface="+mj-lt"/>
              </a:rPr>
              <a:t> A</a:t>
            </a:r>
            <a:r>
              <a:rPr lang="en-US" altLang="pl-PL" sz="2400" b="0" i="0" baseline="-25000" dirty="0" smtClean="0">
                <a:solidFill>
                  <a:schemeClr val="tx1"/>
                </a:solidFill>
                <a:latin typeface="+mj-lt"/>
              </a:rPr>
              <a:t>m</a:t>
            </a:r>
            <a:r>
              <a:rPr lang="en-US" altLang="pl-PL" sz="2400" b="0" i="0" dirty="0" smtClean="0">
                <a:solidFill>
                  <a:schemeClr val="tx1"/>
                </a:solidFill>
                <a:latin typeface="+mj-lt"/>
              </a:rPr>
              <a:t> | = |A</a:t>
            </a:r>
            <a:r>
              <a:rPr lang="en-US" altLang="pl-PL" sz="2400" b="0" i="0" baseline="-25000" dirty="0" smtClean="0">
                <a:solidFill>
                  <a:schemeClr val="tx1"/>
                </a:solidFill>
                <a:latin typeface="+mj-lt"/>
              </a:rPr>
              <a:t>1</a:t>
            </a:r>
            <a:r>
              <a:rPr lang="en-US" altLang="pl-PL" sz="2400" b="0" i="0" dirty="0" smtClean="0">
                <a:solidFill>
                  <a:schemeClr val="tx1"/>
                </a:solidFill>
                <a:latin typeface="+mj-lt"/>
              </a:rPr>
              <a:t>| </a:t>
            </a:r>
            <a:r>
              <a:rPr lang="en-US" altLang="pl-PL" sz="2400" b="0" i="0" dirty="0" smtClean="0">
                <a:solidFill>
                  <a:schemeClr val="tx1"/>
                </a:solidFill>
                <a:latin typeface="+mj-lt"/>
                <a:sym typeface="Symbol" pitchFamily="18" charset="2"/>
              </a:rPr>
              <a:t></a:t>
            </a:r>
            <a:r>
              <a:rPr lang="en-US" altLang="pl-PL" sz="2400" b="0" i="0" dirty="0" smtClean="0">
                <a:solidFill>
                  <a:schemeClr val="tx1"/>
                </a:solidFill>
                <a:latin typeface="+mj-lt"/>
              </a:rPr>
              <a:t> |A</a:t>
            </a:r>
            <a:r>
              <a:rPr lang="en-US" altLang="pl-PL" sz="2400" b="0" i="0" baseline="-25000" dirty="0" smtClean="0">
                <a:solidFill>
                  <a:schemeClr val="tx1"/>
                </a:solidFill>
                <a:latin typeface="+mj-lt"/>
              </a:rPr>
              <a:t>2</a:t>
            </a:r>
            <a:r>
              <a:rPr lang="en-US" altLang="pl-PL" sz="2400" b="0" i="0" dirty="0" smtClean="0">
                <a:solidFill>
                  <a:schemeClr val="tx1"/>
                </a:solidFill>
                <a:latin typeface="+mj-lt"/>
              </a:rPr>
              <a:t>| </a:t>
            </a:r>
            <a:r>
              <a:rPr lang="en-US" altLang="pl-PL" sz="2400" b="0" i="0" dirty="0" smtClean="0">
                <a:solidFill>
                  <a:schemeClr val="tx1"/>
                </a:solidFill>
                <a:latin typeface="+mj-lt"/>
                <a:sym typeface="Symbol" pitchFamily="18" charset="2"/>
              </a:rPr>
              <a:t> … </a:t>
            </a:r>
            <a:r>
              <a:rPr lang="en-US" altLang="pl-PL" sz="2400" b="0" i="0" dirty="0" smtClean="0">
                <a:solidFill>
                  <a:schemeClr val="tx1"/>
                </a:solidFill>
                <a:latin typeface="+mj-lt"/>
              </a:rPr>
              <a:t> |A</a:t>
            </a:r>
            <a:r>
              <a:rPr lang="en-US" altLang="pl-PL" sz="2400" b="0" i="0" baseline="-25000" dirty="0" smtClean="0">
                <a:solidFill>
                  <a:schemeClr val="tx1"/>
                </a:solidFill>
                <a:latin typeface="+mj-lt"/>
              </a:rPr>
              <a:t>m</a:t>
            </a:r>
            <a:r>
              <a:rPr lang="en-US" altLang="pl-PL" sz="2400" b="0" i="0" dirty="0" smtClean="0">
                <a:solidFill>
                  <a:schemeClr val="tx1"/>
                </a:solidFill>
                <a:latin typeface="+mj-lt"/>
              </a:rPr>
              <a:t>|</a:t>
            </a:r>
          </a:p>
          <a:p>
            <a:pPr lvl="1">
              <a:buFont typeface="Arial" charset="0"/>
              <a:buNone/>
              <a:defRPr/>
            </a:pPr>
            <a:endParaRPr lang="en-US" altLang="pl-PL" sz="2000" dirty="0" smtClean="0"/>
          </a:p>
          <a:p>
            <a:pPr lvl="1">
              <a:buFont typeface="Arial" charset="0"/>
              <a:buNone/>
              <a:defRPr/>
            </a:pPr>
            <a:endParaRPr lang="en-US" altLang="pl-PL" sz="2000" dirty="0" smtClean="0"/>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699C9F80-245E-45BC-BA56-248427A1EB5B}" type="slidenum">
              <a:rPr lang="pl-PL" altLang="pl-PL" smtClean="0"/>
              <a:pPr>
                <a:defRPr/>
              </a:pPr>
              <a:t>25</a:t>
            </a:fld>
            <a:endParaRPr lang="pl-PL" altLang="pl-PL" dirty="0"/>
          </a:p>
        </p:txBody>
      </p:sp>
      <p:sp>
        <p:nvSpPr>
          <p:cNvPr id="32773" name="Title 1"/>
          <p:cNvSpPr>
            <a:spLocks noGrp="1"/>
          </p:cNvSpPr>
          <p:nvPr>
            <p:ph type="title"/>
          </p:nvPr>
        </p:nvSpPr>
        <p:spPr/>
        <p:txBody>
          <a:bodyPr/>
          <a:lstStyle/>
          <a:p>
            <a:pPr algn="ctr"/>
            <a:r>
              <a:rPr lang="en-US" altLang="pl-PL" smtClean="0">
                <a:solidFill>
                  <a:srgbClr val="C00000"/>
                </a:solidFill>
              </a:rPr>
              <a:t>Sum Rule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en-US" altLang="pl-PL" smtClean="0">
                <a:solidFill>
                  <a:srgbClr val="C00000"/>
                </a:solidFill>
              </a:rPr>
              <a:t>Principle of Inclusion-Exclusion (PIE)</a:t>
            </a:r>
          </a:p>
        </p:txBody>
      </p:sp>
      <p:sp>
        <p:nvSpPr>
          <p:cNvPr id="30723" name="Content Placeholder 2"/>
          <p:cNvSpPr>
            <a:spLocks noGrp="1"/>
          </p:cNvSpPr>
          <p:nvPr>
            <p:ph idx="1"/>
          </p:nvPr>
        </p:nvSpPr>
        <p:spPr>
          <a:xfrm>
            <a:off x="325438" y="1557338"/>
            <a:ext cx="8229600" cy="1524000"/>
          </a:xfrm>
        </p:spPr>
        <p:txBody>
          <a:bodyPr/>
          <a:lstStyle/>
          <a:p>
            <a:pPr>
              <a:defRPr/>
            </a:pPr>
            <a:r>
              <a:rPr lang="en-US" altLang="pl-PL" sz="2200" b="0" i="0" dirty="0" smtClean="0">
                <a:solidFill>
                  <a:schemeClr val="tx1"/>
                </a:solidFill>
                <a:latin typeface="+mj-lt"/>
              </a:rPr>
              <a:t>Say there are two events, e</a:t>
            </a:r>
            <a:r>
              <a:rPr lang="en-US" altLang="pl-PL" sz="2200" b="0" i="0" baseline="-25000" dirty="0" smtClean="0">
                <a:solidFill>
                  <a:schemeClr val="tx1"/>
                </a:solidFill>
                <a:latin typeface="+mj-lt"/>
              </a:rPr>
              <a:t>1</a:t>
            </a:r>
            <a:r>
              <a:rPr lang="en-US" altLang="pl-PL" sz="2200" b="0" i="0" dirty="0" smtClean="0">
                <a:solidFill>
                  <a:schemeClr val="tx1"/>
                </a:solidFill>
                <a:latin typeface="+mj-lt"/>
              </a:rPr>
              <a:t> and e</a:t>
            </a:r>
            <a:r>
              <a:rPr lang="en-US" altLang="pl-PL" sz="2200" b="0" i="0" baseline="-25000" dirty="0" smtClean="0">
                <a:solidFill>
                  <a:schemeClr val="tx1"/>
                </a:solidFill>
                <a:latin typeface="+mj-lt"/>
              </a:rPr>
              <a:t>2</a:t>
            </a:r>
            <a:r>
              <a:rPr lang="en-US" altLang="pl-PL" sz="2200" b="0" i="0" dirty="0" smtClean="0">
                <a:solidFill>
                  <a:schemeClr val="tx1"/>
                </a:solidFill>
                <a:latin typeface="+mj-lt"/>
              </a:rPr>
              <a:t>, for which there are n</a:t>
            </a:r>
            <a:r>
              <a:rPr lang="en-US" altLang="pl-PL" sz="2200" b="0" i="0" baseline="-25000" dirty="0" smtClean="0">
                <a:solidFill>
                  <a:schemeClr val="tx1"/>
                </a:solidFill>
                <a:latin typeface="+mj-lt"/>
              </a:rPr>
              <a:t>1</a:t>
            </a:r>
            <a:r>
              <a:rPr lang="en-US" altLang="pl-PL" sz="2200" b="0" i="0" dirty="0" smtClean="0">
                <a:solidFill>
                  <a:schemeClr val="tx1"/>
                </a:solidFill>
                <a:latin typeface="+mj-lt"/>
              </a:rPr>
              <a:t> and n</a:t>
            </a:r>
            <a:r>
              <a:rPr lang="en-US" altLang="pl-PL" sz="2200" b="0" i="0" baseline="-25000" dirty="0" smtClean="0">
                <a:solidFill>
                  <a:schemeClr val="tx1"/>
                </a:solidFill>
                <a:latin typeface="+mj-lt"/>
              </a:rPr>
              <a:t>2</a:t>
            </a:r>
            <a:r>
              <a:rPr lang="en-US" altLang="pl-PL" sz="2200" b="0" i="0" dirty="0" smtClean="0">
                <a:solidFill>
                  <a:schemeClr val="tx1"/>
                </a:solidFill>
                <a:latin typeface="+mj-lt"/>
              </a:rPr>
              <a:t> possible outcomes respectively.</a:t>
            </a:r>
          </a:p>
          <a:p>
            <a:pPr>
              <a:defRPr/>
            </a:pPr>
            <a:r>
              <a:rPr lang="en-US" altLang="pl-PL" sz="2200" b="0" i="0" dirty="0" smtClean="0">
                <a:solidFill>
                  <a:schemeClr val="tx1"/>
                </a:solidFill>
                <a:latin typeface="+mj-lt"/>
              </a:rPr>
              <a:t>Now, say that only </a:t>
            </a:r>
            <a:r>
              <a:rPr lang="en-US" altLang="pl-PL" sz="2200" b="0" i="0" u="sng" dirty="0" smtClean="0">
                <a:solidFill>
                  <a:schemeClr val="tx1"/>
                </a:solidFill>
                <a:latin typeface="+mj-lt"/>
              </a:rPr>
              <a:t>one</a:t>
            </a:r>
            <a:r>
              <a:rPr lang="en-US" altLang="pl-PL" sz="2200" b="0" i="0" dirty="0" smtClean="0">
                <a:solidFill>
                  <a:schemeClr val="tx1"/>
                </a:solidFill>
                <a:latin typeface="+mj-lt"/>
              </a:rPr>
              <a:t> event can occur, not both</a:t>
            </a:r>
          </a:p>
          <a:p>
            <a:pPr>
              <a:defRPr/>
            </a:pPr>
            <a:r>
              <a:rPr lang="en-US" altLang="pl-PL" sz="2200" b="0" i="0" dirty="0" smtClean="0">
                <a:solidFill>
                  <a:schemeClr val="tx1"/>
                </a:solidFill>
                <a:latin typeface="+mj-lt"/>
              </a:rPr>
              <a:t>In this situation, we cannot apply the sum rule. Why?</a:t>
            </a:r>
          </a:p>
        </p:txBody>
      </p:sp>
      <p:sp>
        <p:nvSpPr>
          <p:cNvPr id="4" name="Content Placeholder 2"/>
          <p:cNvSpPr txBox="1">
            <a:spLocks/>
          </p:cNvSpPr>
          <p:nvPr/>
        </p:nvSpPr>
        <p:spPr bwMode="auto">
          <a:xfrm>
            <a:off x="330200" y="3357563"/>
            <a:ext cx="8229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600"/>
              </a:spcBef>
              <a:defRPr sz="2000" b="1" i="1">
                <a:solidFill>
                  <a:srgbClr val="CC0066"/>
                </a:solidFill>
                <a:latin typeface="Arial" charset="0"/>
                <a:ea typeface="Microsoft YaHei" pitchFamily="34" charset="-122"/>
              </a:defRPr>
            </a:lvl1pPr>
            <a:lvl2pPr marL="37931725" indent="-37474525"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20000"/>
              </a:spcBef>
              <a:buFontTx/>
              <a:buNone/>
              <a:defRPr/>
            </a:pPr>
            <a:r>
              <a:rPr lang="en-US" altLang="pl-PL" sz="2400" b="0" i="0" dirty="0" smtClean="0">
                <a:solidFill>
                  <a:schemeClr val="tx1"/>
                </a:solidFill>
                <a:latin typeface="Calibri" pitchFamily="34" charset="0"/>
                <a:ea typeface="ＭＳ Ｐゴシック" charset="-128"/>
              </a:rPr>
              <a:t>	</a:t>
            </a:r>
            <a:r>
              <a:rPr lang="en-US" altLang="pl-PL" sz="2200" b="0" i="0" dirty="0" smtClean="0">
                <a:solidFill>
                  <a:schemeClr val="tx1"/>
                </a:solidFill>
                <a:latin typeface="+mj-lt"/>
                <a:ea typeface="ＭＳ Ｐゴシック" charset="-128"/>
              </a:rPr>
              <a:t>… because we would be </a:t>
            </a:r>
            <a:r>
              <a:rPr lang="en-US" altLang="pl-PL" sz="2200" b="0" i="0" dirty="0" err="1" smtClean="0">
                <a:solidFill>
                  <a:schemeClr val="tx1"/>
                </a:solidFill>
                <a:latin typeface="+mj-lt"/>
                <a:ea typeface="ＭＳ Ｐゴシック" charset="-128"/>
              </a:rPr>
              <a:t>overcounting</a:t>
            </a:r>
            <a:r>
              <a:rPr lang="en-US" altLang="pl-PL" sz="2200" b="0" i="0" dirty="0" smtClean="0">
                <a:solidFill>
                  <a:schemeClr val="tx1"/>
                </a:solidFill>
                <a:latin typeface="+mj-lt"/>
                <a:ea typeface="ＭＳ Ｐゴシック" charset="-128"/>
              </a:rPr>
              <a:t> the number of possible outcomes.</a:t>
            </a:r>
          </a:p>
          <a:p>
            <a:pPr>
              <a:spcBef>
                <a:spcPct val="20000"/>
              </a:spcBef>
              <a:buFont typeface="Arial" charset="0"/>
              <a:buChar char="•"/>
              <a:defRPr/>
            </a:pPr>
            <a:r>
              <a:rPr lang="en-US" altLang="pl-PL" sz="2200" b="0" i="0" dirty="0" smtClean="0">
                <a:solidFill>
                  <a:schemeClr val="tx1"/>
                </a:solidFill>
                <a:latin typeface="+mj-lt"/>
                <a:ea typeface="ＭＳ Ｐゴシック" charset="-128"/>
              </a:rPr>
              <a:t>Instead we have to count the number of possible outcomes of e</a:t>
            </a:r>
            <a:r>
              <a:rPr lang="en-US" altLang="pl-PL" sz="2200" b="0" i="0" baseline="-25000" dirty="0" smtClean="0">
                <a:solidFill>
                  <a:schemeClr val="tx1"/>
                </a:solidFill>
                <a:latin typeface="+mj-lt"/>
                <a:ea typeface="ＭＳ Ｐゴシック" charset="-128"/>
              </a:rPr>
              <a:t>1</a:t>
            </a:r>
            <a:r>
              <a:rPr lang="en-US" altLang="pl-PL" sz="2200" b="0" i="0" dirty="0" smtClean="0">
                <a:solidFill>
                  <a:schemeClr val="tx1"/>
                </a:solidFill>
                <a:latin typeface="+mj-lt"/>
                <a:ea typeface="ＭＳ Ｐゴシック" charset="-128"/>
              </a:rPr>
              <a:t> and e</a:t>
            </a:r>
            <a:r>
              <a:rPr lang="en-US" altLang="pl-PL" sz="2200" b="0" i="0" baseline="-25000" dirty="0" smtClean="0">
                <a:solidFill>
                  <a:schemeClr val="tx1"/>
                </a:solidFill>
                <a:latin typeface="+mj-lt"/>
                <a:ea typeface="ＭＳ Ｐゴシック" charset="-128"/>
              </a:rPr>
              <a:t>2</a:t>
            </a:r>
            <a:r>
              <a:rPr lang="en-US" altLang="pl-PL" sz="2200" b="0" i="0" dirty="0" smtClean="0">
                <a:solidFill>
                  <a:schemeClr val="tx1"/>
                </a:solidFill>
                <a:latin typeface="+mj-lt"/>
                <a:ea typeface="ＭＳ Ｐゴシック" charset="-128"/>
              </a:rPr>
              <a:t> minus the number of possible outcomes in common to both; i.e., the number of ways to do both tasks</a:t>
            </a:r>
          </a:p>
          <a:p>
            <a:pPr>
              <a:spcBef>
                <a:spcPct val="20000"/>
              </a:spcBef>
              <a:buFont typeface="Arial" charset="0"/>
              <a:buChar char="•"/>
              <a:defRPr/>
            </a:pPr>
            <a:r>
              <a:rPr lang="en-US" altLang="pl-PL" sz="2200" b="0" i="0" dirty="0" smtClean="0">
                <a:solidFill>
                  <a:schemeClr val="tx1"/>
                </a:solidFill>
                <a:latin typeface="+mj-lt"/>
                <a:ea typeface="ＭＳ Ｐゴシック" charset="-128"/>
              </a:rPr>
              <a:t>If again we think of them as sets, we have</a:t>
            </a:r>
          </a:p>
          <a:p>
            <a:pPr algn="ctr">
              <a:spcBef>
                <a:spcPct val="20000"/>
              </a:spcBef>
              <a:buFontTx/>
              <a:buNone/>
              <a:defRPr/>
            </a:pPr>
            <a:r>
              <a:rPr lang="en-US" altLang="pl-PL" sz="2200" b="0" i="0" dirty="0" smtClean="0">
                <a:solidFill>
                  <a:schemeClr val="tx1"/>
                </a:solidFill>
                <a:latin typeface="+mj-lt"/>
                <a:ea typeface="ＭＳ Ｐゴシック" charset="-128"/>
              </a:rPr>
              <a:t>|A</a:t>
            </a:r>
            <a:r>
              <a:rPr lang="en-US" altLang="pl-PL" sz="2200" b="0" i="0" baseline="-25000" dirty="0" smtClean="0">
                <a:solidFill>
                  <a:schemeClr val="tx1"/>
                </a:solidFill>
                <a:latin typeface="+mj-lt"/>
                <a:ea typeface="ＭＳ Ｐゴシック" charset="-128"/>
              </a:rPr>
              <a:t>1</a:t>
            </a:r>
            <a:r>
              <a:rPr lang="en-US" altLang="pl-PL" sz="2200" b="0" i="0" dirty="0" smtClean="0">
                <a:solidFill>
                  <a:schemeClr val="tx1"/>
                </a:solidFill>
                <a:latin typeface="+mj-lt"/>
                <a:ea typeface="ＭＳ Ｐゴシック" charset="-128"/>
              </a:rPr>
              <a:t> </a:t>
            </a:r>
            <a:r>
              <a:rPr lang="en-US" altLang="pl-PL" sz="2200" b="0" i="0" dirty="0" smtClean="0">
                <a:solidFill>
                  <a:schemeClr val="tx1"/>
                </a:solidFill>
                <a:latin typeface="+mj-lt"/>
                <a:ea typeface="ＭＳ Ｐゴシック" charset="-128"/>
                <a:sym typeface="Symbol" pitchFamily="18" charset="2"/>
              </a:rPr>
              <a:t> </a:t>
            </a:r>
            <a:r>
              <a:rPr lang="en-US" altLang="pl-PL" sz="2200" b="0" i="0" dirty="0" smtClean="0">
                <a:solidFill>
                  <a:schemeClr val="tx1"/>
                </a:solidFill>
                <a:latin typeface="+mj-lt"/>
                <a:ea typeface="ＭＳ Ｐゴシック" charset="-128"/>
              </a:rPr>
              <a:t>A</a:t>
            </a:r>
            <a:r>
              <a:rPr lang="en-US" altLang="pl-PL" sz="2200" b="0" i="0" baseline="-25000" dirty="0" smtClean="0">
                <a:solidFill>
                  <a:schemeClr val="tx1"/>
                </a:solidFill>
                <a:latin typeface="+mj-lt"/>
                <a:ea typeface="ＭＳ Ｐゴシック" charset="-128"/>
              </a:rPr>
              <a:t>2</a:t>
            </a:r>
            <a:r>
              <a:rPr lang="en-US" altLang="pl-PL" sz="2200" b="0" i="0" dirty="0" smtClean="0">
                <a:solidFill>
                  <a:schemeClr val="tx1"/>
                </a:solidFill>
                <a:latin typeface="+mj-lt"/>
                <a:ea typeface="ＭＳ Ｐゴシック" charset="-128"/>
              </a:rPr>
              <a:t>| =|A</a:t>
            </a:r>
            <a:r>
              <a:rPr lang="en-US" altLang="pl-PL" sz="2200" b="0" i="0" baseline="-25000" dirty="0" smtClean="0">
                <a:solidFill>
                  <a:schemeClr val="tx1"/>
                </a:solidFill>
                <a:latin typeface="+mj-lt"/>
                <a:ea typeface="ＭＳ Ｐゴシック" charset="-128"/>
              </a:rPr>
              <a:t>1</a:t>
            </a:r>
            <a:r>
              <a:rPr lang="en-US" altLang="pl-PL" sz="2200" b="0" i="0" dirty="0" smtClean="0">
                <a:solidFill>
                  <a:schemeClr val="tx1"/>
                </a:solidFill>
                <a:latin typeface="+mj-lt"/>
                <a:ea typeface="ＭＳ Ｐゴシック" charset="-128"/>
              </a:rPr>
              <a:t>| + |A</a:t>
            </a:r>
            <a:r>
              <a:rPr lang="en-US" altLang="pl-PL" sz="2200" b="0" i="0" baseline="-25000" dirty="0" smtClean="0">
                <a:solidFill>
                  <a:schemeClr val="tx1"/>
                </a:solidFill>
                <a:latin typeface="+mj-lt"/>
                <a:ea typeface="ＭＳ Ｐゴシック" charset="-128"/>
              </a:rPr>
              <a:t>2</a:t>
            </a:r>
            <a:r>
              <a:rPr lang="en-US" altLang="pl-PL" sz="2200" b="0" i="0" dirty="0" smtClean="0">
                <a:solidFill>
                  <a:schemeClr val="tx1"/>
                </a:solidFill>
                <a:latin typeface="+mj-lt"/>
                <a:ea typeface="ＭＳ Ｐゴシック" charset="-128"/>
              </a:rPr>
              <a:t>| - |A</a:t>
            </a:r>
            <a:r>
              <a:rPr lang="en-US" altLang="pl-PL" sz="2200" b="0" i="0" baseline="-25000" dirty="0" smtClean="0">
                <a:solidFill>
                  <a:schemeClr val="tx1"/>
                </a:solidFill>
                <a:latin typeface="+mj-lt"/>
                <a:ea typeface="ＭＳ Ｐゴシック" charset="-128"/>
              </a:rPr>
              <a:t>1</a:t>
            </a:r>
            <a:r>
              <a:rPr lang="en-US" altLang="pl-PL" sz="2200" b="0" i="0" dirty="0" smtClean="0">
                <a:solidFill>
                  <a:schemeClr val="tx1"/>
                </a:solidFill>
                <a:latin typeface="+mj-lt"/>
                <a:ea typeface="ＭＳ Ｐゴシック" charset="-128"/>
                <a:sym typeface="Symbol" pitchFamily="18" charset="2"/>
              </a:rPr>
              <a:t></a:t>
            </a:r>
            <a:r>
              <a:rPr lang="en-US" altLang="pl-PL" sz="2200" b="0" i="0" dirty="0" smtClean="0">
                <a:solidFill>
                  <a:schemeClr val="tx1"/>
                </a:solidFill>
                <a:latin typeface="+mj-lt"/>
                <a:ea typeface="ＭＳ Ｐゴシック" charset="-128"/>
              </a:rPr>
              <a:t> A</a:t>
            </a:r>
            <a:r>
              <a:rPr lang="en-US" altLang="pl-PL" sz="2200" b="0" i="0" baseline="-25000" dirty="0" smtClean="0">
                <a:solidFill>
                  <a:schemeClr val="tx1"/>
                </a:solidFill>
                <a:latin typeface="+mj-lt"/>
                <a:ea typeface="ＭＳ Ｐゴシック" charset="-128"/>
              </a:rPr>
              <a:t>2</a:t>
            </a:r>
            <a:r>
              <a:rPr lang="en-US" altLang="pl-PL" sz="2200" b="0" i="0" dirty="0" smtClean="0">
                <a:solidFill>
                  <a:schemeClr val="tx1"/>
                </a:solidFill>
                <a:latin typeface="+mj-lt"/>
                <a:ea typeface="ＭＳ Ｐゴシック" charset="-128"/>
              </a:rPr>
              <a:t>|</a:t>
            </a:r>
          </a:p>
          <a:p>
            <a:pPr>
              <a:spcBef>
                <a:spcPct val="20000"/>
              </a:spcBef>
              <a:buFont typeface="Arial" charset="0"/>
              <a:buChar char="•"/>
              <a:defRPr/>
            </a:pPr>
            <a:endParaRPr lang="en-US" altLang="pl-PL" b="0" i="0" dirty="0" smtClean="0">
              <a:solidFill>
                <a:schemeClr val="tx1"/>
              </a:solidFill>
              <a:latin typeface="Calibri" pitchFamily="34" charset="0"/>
              <a:ea typeface="ＭＳ Ｐゴシック" charset="-128"/>
            </a:endParaRPr>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E2239F76-01A8-4559-A041-6B6739170960}" type="slidenum">
              <a:rPr lang="pl-PL" altLang="pl-PL" smtClean="0"/>
              <a:pPr>
                <a:defRPr/>
              </a:pPr>
              <a:t>26</a:t>
            </a:fld>
            <a:endParaRPr lang="pl-PL" altLang="pl-P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altLang="pl-PL" smtClean="0">
                <a:solidFill>
                  <a:srgbClr val="C00000"/>
                </a:solidFill>
              </a:rPr>
              <a:t>Product Rule</a:t>
            </a:r>
          </a:p>
        </p:txBody>
      </p:sp>
      <p:sp>
        <p:nvSpPr>
          <p:cNvPr id="37891" name="Content Placeholder 2"/>
          <p:cNvSpPr>
            <a:spLocks noGrp="1"/>
          </p:cNvSpPr>
          <p:nvPr>
            <p:ph idx="1"/>
          </p:nvPr>
        </p:nvSpPr>
        <p:spPr>
          <a:xfrm>
            <a:off x="468313" y="1773238"/>
            <a:ext cx="8278812" cy="4486275"/>
          </a:xfrm>
        </p:spPr>
        <p:txBody>
          <a:bodyPr/>
          <a:lstStyle/>
          <a:p>
            <a:pPr>
              <a:buFont typeface="Times New Roman" pitchFamily="16" charset="0"/>
              <a:buNone/>
              <a:defRPr/>
            </a:pPr>
            <a:r>
              <a:rPr lang="pl-PL" altLang="pl-PL" sz="2800" dirty="0" smtClean="0"/>
              <a:t>	</a:t>
            </a:r>
            <a:r>
              <a:rPr lang="en-US" altLang="pl-PL" sz="2400" b="0" i="0" dirty="0" smtClean="0">
                <a:solidFill>
                  <a:schemeClr val="tx1"/>
                </a:solidFill>
                <a:latin typeface="+mj-lt"/>
              </a:rPr>
              <a:t>If two events are </a:t>
            </a:r>
            <a:r>
              <a:rPr lang="en-US" altLang="pl-PL" sz="2400" b="0" i="0" u="sng" dirty="0" smtClean="0">
                <a:solidFill>
                  <a:schemeClr val="tx1"/>
                </a:solidFill>
                <a:latin typeface="+mj-lt"/>
              </a:rPr>
              <a:t>not</a:t>
            </a:r>
            <a:r>
              <a:rPr lang="en-US" altLang="pl-PL" sz="2400" b="0" i="0" dirty="0" smtClean="0">
                <a:solidFill>
                  <a:schemeClr val="tx1"/>
                </a:solidFill>
                <a:latin typeface="+mj-lt"/>
              </a:rPr>
              <a:t> mutually exclusive (that is we do them separately), then we apply the product rule</a:t>
            </a:r>
          </a:p>
          <a:p>
            <a:pPr>
              <a:buFont typeface="Times New Roman" pitchFamily="16" charset="0"/>
              <a:buNone/>
              <a:defRPr/>
            </a:pPr>
            <a:r>
              <a:rPr lang="pl-PL" altLang="pl-PL" sz="2800" dirty="0" smtClean="0"/>
              <a:t>	</a:t>
            </a:r>
            <a:r>
              <a:rPr lang="en-US" altLang="pl-PL" sz="2400" i="0" dirty="0" smtClean="0">
                <a:solidFill>
                  <a:srgbClr val="C00000"/>
                </a:solidFill>
                <a:latin typeface="+mj-lt"/>
              </a:rPr>
              <a:t>Theorem: </a:t>
            </a:r>
            <a:endParaRPr lang="pl-PL" altLang="pl-PL" sz="2400" i="0" dirty="0" smtClean="0">
              <a:solidFill>
                <a:srgbClr val="C00000"/>
              </a:solidFill>
              <a:latin typeface="+mj-lt"/>
            </a:endParaRPr>
          </a:p>
          <a:p>
            <a:pPr>
              <a:buFont typeface="Times New Roman" pitchFamily="16" charset="0"/>
              <a:buNone/>
              <a:defRPr/>
            </a:pPr>
            <a:r>
              <a:rPr lang="en-US" altLang="pl-PL" sz="2800" dirty="0" smtClean="0"/>
              <a:t>	</a:t>
            </a:r>
            <a:r>
              <a:rPr lang="pl-PL" altLang="pl-PL" sz="2800" dirty="0" smtClean="0"/>
              <a:t>	</a:t>
            </a:r>
            <a:r>
              <a:rPr lang="en-US" altLang="pl-PL" sz="2400" b="0" i="0" dirty="0" smtClean="0">
                <a:solidFill>
                  <a:schemeClr val="tx1"/>
                </a:solidFill>
                <a:latin typeface="+mj-lt"/>
              </a:rPr>
              <a:t>Suppose a procedure can be accomplished </a:t>
            </a:r>
            <a:r>
              <a:rPr lang="pl-PL" altLang="pl-PL" sz="2400" b="0" i="0" dirty="0" smtClean="0">
                <a:solidFill>
                  <a:schemeClr val="tx1"/>
                </a:solidFill>
                <a:latin typeface="+mj-lt"/>
              </a:rPr>
              <a:t>	</a:t>
            </a:r>
            <a:r>
              <a:rPr lang="en-US" altLang="pl-PL" sz="2400" b="0" i="0" dirty="0" smtClean="0">
                <a:solidFill>
                  <a:schemeClr val="tx1"/>
                </a:solidFill>
                <a:latin typeface="+mj-lt"/>
              </a:rPr>
              <a:t>with two </a:t>
            </a:r>
            <a:r>
              <a:rPr lang="en-US" altLang="pl-PL" sz="2400" b="0" i="0" u="sng" dirty="0" smtClean="0">
                <a:solidFill>
                  <a:schemeClr val="tx1"/>
                </a:solidFill>
                <a:latin typeface="+mj-lt"/>
              </a:rPr>
              <a:t>disjoint</a:t>
            </a:r>
            <a:r>
              <a:rPr lang="en-US" altLang="pl-PL" sz="2400" b="0" i="0" dirty="0" smtClean="0">
                <a:solidFill>
                  <a:schemeClr val="tx1"/>
                </a:solidFill>
                <a:latin typeface="+mj-lt"/>
              </a:rPr>
              <a:t> subtasks.  If there are</a:t>
            </a:r>
          </a:p>
          <a:p>
            <a:pPr lvl="1">
              <a:buFont typeface="Times New Roman" pitchFamily="16" charset="0"/>
              <a:buNone/>
              <a:defRPr/>
            </a:pPr>
            <a:r>
              <a:rPr lang="en-US" altLang="pl-PL" sz="2400" dirty="0" smtClean="0">
                <a:solidFill>
                  <a:schemeClr val="tx1"/>
                </a:solidFill>
              </a:rPr>
              <a:t>n</a:t>
            </a:r>
            <a:r>
              <a:rPr lang="en-US" altLang="pl-PL" sz="2400" baseline="-25000" dirty="0" smtClean="0">
                <a:solidFill>
                  <a:schemeClr val="tx1"/>
                </a:solidFill>
              </a:rPr>
              <a:t>1</a:t>
            </a:r>
            <a:r>
              <a:rPr lang="en-US" altLang="pl-PL" sz="2400" dirty="0" smtClean="0">
                <a:solidFill>
                  <a:schemeClr val="tx1"/>
                </a:solidFill>
              </a:rPr>
              <a:t> ways of doing the first task and </a:t>
            </a:r>
          </a:p>
          <a:p>
            <a:pPr lvl="1">
              <a:buFont typeface="Times New Roman" pitchFamily="16" charset="0"/>
              <a:buNone/>
              <a:defRPr/>
            </a:pPr>
            <a:r>
              <a:rPr lang="en-US" altLang="pl-PL" sz="2400" dirty="0" smtClean="0">
                <a:solidFill>
                  <a:schemeClr val="tx1"/>
                </a:solidFill>
              </a:rPr>
              <a:t>n</a:t>
            </a:r>
            <a:r>
              <a:rPr lang="en-US" altLang="pl-PL" sz="2400" baseline="-25000" dirty="0" smtClean="0">
                <a:solidFill>
                  <a:schemeClr val="tx1"/>
                </a:solidFill>
              </a:rPr>
              <a:t>2</a:t>
            </a:r>
            <a:r>
              <a:rPr lang="en-US" altLang="pl-PL" sz="2400" dirty="0" smtClean="0">
                <a:solidFill>
                  <a:schemeClr val="tx1"/>
                </a:solidFill>
              </a:rPr>
              <a:t> ways of doing the second task, </a:t>
            </a:r>
          </a:p>
          <a:p>
            <a:pPr lvl="1">
              <a:buFont typeface="Arial" charset="0"/>
              <a:buNone/>
              <a:defRPr/>
            </a:pPr>
            <a:r>
              <a:rPr lang="en-US" altLang="pl-PL" sz="2400" dirty="0" smtClean="0">
                <a:solidFill>
                  <a:schemeClr val="tx1"/>
                </a:solidFill>
              </a:rPr>
              <a:t>then there are n</a:t>
            </a:r>
            <a:r>
              <a:rPr lang="en-US" altLang="pl-PL" sz="2400" baseline="-25000" dirty="0" smtClean="0">
                <a:solidFill>
                  <a:schemeClr val="tx1"/>
                </a:solidFill>
              </a:rPr>
              <a:t>1</a:t>
            </a:r>
            <a:r>
              <a:rPr lang="en-US" altLang="pl-PL" sz="2400" dirty="0" smtClean="0">
                <a:solidFill>
                  <a:schemeClr val="tx1"/>
                </a:solidFill>
              </a:rPr>
              <a:t>.n</a:t>
            </a:r>
            <a:r>
              <a:rPr lang="en-US" altLang="pl-PL" sz="2400" baseline="-25000" dirty="0" smtClean="0">
                <a:solidFill>
                  <a:schemeClr val="tx1"/>
                </a:solidFill>
              </a:rPr>
              <a:t>2</a:t>
            </a:r>
            <a:r>
              <a:rPr lang="en-US" altLang="pl-PL" sz="2400" dirty="0" smtClean="0">
                <a:solidFill>
                  <a:schemeClr val="tx1"/>
                </a:solidFill>
              </a:rPr>
              <a:t> ways of doing the</a:t>
            </a:r>
            <a:r>
              <a:rPr lang="pl-PL" altLang="pl-PL" sz="2400" dirty="0" smtClean="0">
                <a:solidFill>
                  <a:schemeClr val="tx1"/>
                </a:solidFill>
              </a:rPr>
              <a:t> </a:t>
            </a:r>
            <a:r>
              <a:rPr lang="en-US" altLang="pl-PL" sz="2400" dirty="0" smtClean="0">
                <a:solidFill>
                  <a:schemeClr val="tx1"/>
                </a:solidFill>
              </a:rPr>
              <a:t>overall procedure</a:t>
            </a:r>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2FA4163A-C243-4080-AC1E-3385D3590C64}" type="slidenum">
              <a:rPr lang="pl-PL" altLang="pl-PL" smtClean="0"/>
              <a:pPr>
                <a:defRPr/>
              </a:pPr>
              <a:t>27</a:t>
            </a:fld>
            <a:endParaRPr lang="pl-PL" alt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ytuł 1"/>
          <p:cNvSpPr>
            <a:spLocks noGrp="1"/>
          </p:cNvSpPr>
          <p:nvPr>
            <p:ph type="title"/>
          </p:nvPr>
        </p:nvSpPr>
        <p:spPr>
          <a:xfrm>
            <a:off x="1476375" y="471488"/>
            <a:ext cx="7559675" cy="941387"/>
          </a:xfrm>
        </p:spPr>
        <p:txBody>
          <a:bodyPr/>
          <a:lstStyle/>
          <a:p>
            <a:pPr algn="ctr"/>
            <a:r>
              <a:rPr lang="en-US" altLang="pl-PL" smtClean="0">
                <a:solidFill>
                  <a:srgbClr val="C00000"/>
                </a:solidFill>
              </a:rPr>
              <a:t>Application of sum and product rules</a:t>
            </a:r>
          </a:p>
        </p:txBody>
      </p:sp>
      <p:sp>
        <p:nvSpPr>
          <p:cNvPr id="3" name="Symbol zastępczy zawartości 2"/>
          <p:cNvSpPr>
            <a:spLocks noGrp="1"/>
          </p:cNvSpPr>
          <p:nvPr>
            <p:ph idx="1"/>
          </p:nvPr>
        </p:nvSpPr>
        <p:spPr>
          <a:xfrm>
            <a:off x="0" y="1557338"/>
            <a:ext cx="8893175" cy="5111750"/>
          </a:xfrm>
        </p:spPr>
        <p:txBody>
          <a:bodyPr/>
          <a:lstStyle/>
          <a:p>
            <a:pPr>
              <a:buFont typeface="Times New Roman" pitchFamily="16" charset="0"/>
              <a:buNone/>
              <a:defRPr/>
            </a:pPr>
            <a:r>
              <a:rPr lang="pl-PL" sz="2200" b="0" i="0" dirty="0" smtClean="0">
                <a:solidFill>
                  <a:schemeClr val="tx1"/>
                </a:solidFill>
                <a:latin typeface="+mj-lt"/>
              </a:rPr>
              <a:t>	</a:t>
            </a:r>
            <a:r>
              <a:rPr lang="en-US" sz="2200" b="0" i="0" dirty="0" smtClean="0">
                <a:solidFill>
                  <a:schemeClr val="tx1"/>
                </a:solidFill>
                <a:latin typeface="+mj-lt"/>
              </a:rPr>
              <a:t>There are two towers at the entrance to the castle,. The first is protected by a two-digits „even” code while the second by a two-digits „odd” code. It is sufficient to break one code in order to enter. How many ways there are to the castle?</a:t>
            </a:r>
            <a:r>
              <a:rPr lang="en-US" dirty="0" smtClean="0"/>
              <a:t/>
            </a:r>
            <a:br>
              <a:rPr lang="en-US" dirty="0" smtClean="0"/>
            </a:br>
            <a:endParaRPr lang="en-US" dirty="0" smtClean="0"/>
          </a:p>
          <a:p>
            <a:pPr>
              <a:buFont typeface="Times New Roman" pitchFamily="16" charset="0"/>
              <a:buNone/>
              <a:defRPr/>
            </a:pPr>
            <a:r>
              <a:rPr lang="pl-PL" sz="1800" b="0" i="0" dirty="0">
                <a:solidFill>
                  <a:schemeClr val="tx1"/>
                </a:solidFill>
                <a:latin typeface="+mj-lt"/>
              </a:rPr>
              <a:t>	</a:t>
            </a:r>
            <a:r>
              <a:rPr lang="pl-PL" sz="1800" i="0" dirty="0" err="1" smtClean="0">
                <a:solidFill>
                  <a:schemeClr val="tx1"/>
                </a:solidFill>
                <a:latin typeface="+mj-lt"/>
              </a:rPr>
              <a:t>Even</a:t>
            </a:r>
            <a:r>
              <a:rPr lang="pl-PL" sz="1800" i="0" dirty="0" smtClean="0">
                <a:solidFill>
                  <a:schemeClr val="tx1"/>
                </a:solidFill>
                <a:latin typeface="+mj-lt"/>
              </a:rPr>
              <a:t> </a:t>
            </a:r>
            <a:r>
              <a:rPr lang="pl-PL" sz="1800" i="0" dirty="0" err="1" smtClean="0">
                <a:solidFill>
                  <a:schemeClr val="tx1"/>
                </a:solidFill>
                <a:latin typeface="+mj-lt"/>
              </a:rPr>
              <a:t>code</a:t>
            </a:r>
            <a:r>
              <a:rPr lang="pl-PL" sz="1800" b="0" i="0" dirty="0" smtClean="0">
                <a:solidFill>
                  <a:schemeClr val="tx1"/>
                </a:solidFill>
                <a:latin typeface="+mj-lt"/>
              </a:rPr>
              <a:t>.</a:t>
            </a:r>
            <a:br>
              <a:rPr lang="pl-PL" sz="1800" b="0" i="0" dirty="0" smtClean="0">
                <a:solidFill>
                  <a:schemeClr val="tx1"/>
                </a:solidFill>
                <a:latin typeface="+mj-lt"/>
              </a:rPr>
            </a:br>
            <a:r>
              <a:rPr lang="pl-PL" sz="1800" b="0" i="0" dirty="0" err="1" smtClean="0">
                <a:solidFill>
                  <a:schemeClr val="tx1"/>
                </a:solidFill>
                <a:latin typeface="+mj-lt"/>
              </a:rPr>
              <a:t>Possible</a:t>
            </a:r>
            <a:r>
              <a:rPr lang="pl-PL" sz="1800" b="0" i="0" dirty="0" smtClean="0">
                <a:solidFill>
                  <a:schemeClr val="tx1"/>
                </a:solidFill>
                <a:latin typeface="+mj-lt"/>
              </a:rPr>
              <a:t> </a:t>
            </a:r>
            <a:r>
              <a:rPr lang="pl-PL" sz="1800" b="0" i="0" dirty="0" err="1" smtClean="0">
                <a:solidFill>
                  <a:schemeClr val="tx1"/>
                </a:solidFill>
                <a:latin typeface="+mj-lt"/>
              </a:rPr>
              <a:t>tens</a:t>
            </a:r>
            <a:r>
              <a:rPr lang="pl-PL" sz="1800" b="0" i="0" dirty="0" smtClean="0">
                <a:solidFill>
                  <a:schemeClr val="tx1"/>
                </a:solidFill>
                <a:latin typeface="+mj-lt"/>
              </a:rPr>
              <a:t>: 2,4,6,8</a:t>
            </a:r>
            <a:br>
              <a:rPr lang="pl-PL" sz="1800" b="0" i="0" dirty="0" smtClean="0">
                <a:solidFill>
                  <a:schemeClr val="tx1"/>
                </a:solidFill>
                <a:latin typeface="+mj-lt"/>
              </a:rPr>
            </a:br>
            <a:r>
              <a:rPr lang="pl-PL" sz="1800" b="0" i="0" dirty="0" err="1" smtClean="0">
                <a:solidFill>
                  <a:schemeClr val="tx1"/>
                </a:solidFill>
                <a:latin typeface="+mj-lt"/>
              </a:rPr>
              <a:t>Possible</a:t>
            </a:r>
            <a:r>
              <a:rPr lang="pl-PL" sz="1800" b="0" i="0" dirty="0" smtClean="0">
                <a:solidFill>
                  <a:schemeClr val="tx1"/>
                </a:solidFill>
                <a:latin typeface="+mj-lt"/>
              </a:rPr>
              <a:t> </a:t>
            </a:r>
            <a:r>
              <a:rPr lang="pl-PL" sz="1800" b="0" i="0" dirty="0" err="1" smtClean="0">
                <a:solidFill>
                  <a:schemeClr val="tx1"/>
                </a:solidFill>
                <a:latin typeface="+mj-lt"/>
              </a:rPr>
              <a:t>units</a:t>
            </a:r>
            <a:r>
              <a:rPr lang="pl-PL" sz="1800" b="0" i="0" dirty="0" smtClean="0">
                <a:solidFill>
                  <a:schemeClr val="tx1"/>
                </a:solidFill>
                <a:latin typeface="+mj-lt"/>
              </a:rPr>
              <a:t>: 0,2,4,6,8</a:t>
            </a:r>
            <a:br>
              <a:rPr lang="pl-PL" sz="1800" b="0" i="0" dirty="0" smtClean="0">
                <a:solidFill>
                  <a:schemeClr val="tx1"/>
                </a:solidFill>
                <a:latin typeface="+mj-lt"/>
              </a:rPr>
            </a:br>
            <a:r>
              <a:rPr lang="pl-PL" sz="1800" b="0" i="0" dirty="0" smtClean="0">
                <a:solidFill>
                  <a:schemeClr val="tx1"/>
                </a:solidFill>
                <a:latin typeface="+mj-lt"/>
              </a:rPr>
              <a:t>Product </a:t>
            </a:r>
            <a:r>
              <a:rPr lang="pl-PL" sz="1800" b="0" i="0" dirty="0" err="1" smtClean="0">
                <a:solidFill>
                  <a:schemeClr val="tx1"/>
                </a:solidFill>
                <a:latin typeface="+mj-lt"/>
              </a:rPr>
              <a:t>rule</a:t>
            </a:r>
            <a:r>
              <a:rPr lang="pl-PL" sz="1800" b="0" i="0" dirty="0" smtClean="0">
                <a:solidFill>
                  <a:schemeClr val="tx1"/>
                </a:solidFill>
                <a:latin typeface="+mj-lt"/>
              </a:rPr>
              <a:t>: 5×4=20</a:t>
            </a:r>
            <a:br>
              <a:rPr lang="pl-PL" sz="1800" b="0" i="0" dirty="0" smtClean="0">
                <a:solidFill>
                  <a:schemeClr val="tx1"/>
                </a:solidFill>
                <a:latin typeface="+mj-lt"/>
              </a:rPr>
            </a:br>
            <a:r>
              <a:rPr lang="pl-PL" sz="1800" i="0" dirty="0" err="1" smtClean="0">
                <a:solidFill>
                  <a:schemeClr val="tx1"/>
                </a:solidFill>
                <a:latin typeface="+mj-lt"/>
              </a:rPr>
              <a:t>Odd</a:t>
            </a:r>
            <a:r>
              <a:rPr lang="pl-PL" sz="1800" i="0" dirty="0" smtClean="0">
                <a:solidFill>
                  <a:schemeClr val="tx1"/>
                </a:solidFill>
                <a:latin typeface="+mj-lt"/>
              </a:rPr>
              <a:t> </a:t>
            </a:r>
            <a:r>
              <a:rPr lang="pl-PL" sz="1800" i="0" dirty="0" err="1" smtClean="0">
                <a:solidFill>
                  <a:schemeClr val="tx1"/>
                </a:solidFill>
                <a:latin typeface="+mj-lt"/>
              </a:rPr>
              <a:t>code</a:t>
            </a:r>
            <a:r>
              <a:rPr lang="pl-PL" sz="1800" i="0" dirty="0" smtClean="0">
                <a:solidFill>
                  <a:schemeClr val="tx1"/>
                </a:solidFill>
                <a:latin typeface="+mj-lt"/>
              </a:rPr>
              <a:t>.</a:t>
            </a:r>
            <a:br>
              <a:rPr lang="pl-PL" sz="1800" i="0" dirty="0" smtClean="0">
                <a:solidFill>
                  <a:schemeClr val="tx1"/>
                </a:solidFill>
                <a:latin typeface="+mj-lt"/>
              </a:rPr>
            </a:br>
            <a:r>
              <a:rPr lang="pl-PL" sz="1800" b="0" i="0" dirty="0" err="1" smtClean="0">
                <a:solidFill>
                  <a:schemeClr val="tx1"/>
                </a:solidFill>
                <a:latin typeface="+mj-lt"/>
              </a:rPr>
              <a:t>Possible</a:t>
            </a:r>
            <a:r>
              <a:rPr lang="pl-PL" sz="1800" b="0" i="0" dirty="0" smtClean="0">
                <a:solidFill>
                  <a:schemeClr val="tx1"/>
                </a:solidFill>
                <a:latin typeface="+mj-lt"/>
              </a:rPr>
              <a:t> </a:t>
            </a:r>
            <a:r>
              <a:rPr lang="pl-PL" sz="1800" b="0" i="0" dirty="0" err="1" smtClean="0">
                <a:solidFill>
                  <a:schemeClr val="tx1"/>
                </a:solidFill>
                <a:latin typeface="+mj-lt"/>
              </a:rPr>
              <a:t>tens</a:t>
            </a:r>
            <a:r>
              <a:rPr lang="pl-PL" sz="1800" b="0" i="0" dirty="0" smtClean="0">
                <a:solidFill>
                  <a:schemeClr val="tx1"/>
                </a:solidFill>
                <a:latin typeface="+mj-lt"/>
              </a:rPr>
              <a:t>: 1,3,5,7,9</a:t>
            </a:r>
            <a:br>
              <a:rPr lang="pl-PL" sz="1800" b="0" i="0" dirty="0" smtClean="0">
                <a:solidFill>
                  <a:schemeClr val="tx1"/>
                </a:solidFill>
                <a:latin typeface="+mj-lt"/>
              </a:rPr>
            </a:br>
            <a:r>
              <a:rPr lang="pl-PL" sz="1800" b="0" i="0" dirty="0" err="1" smtClean="0">
                <a:solidFill>
                  <a:schemeClr val="tx1"/>
                </a:solidFill>
                <a:latin typeface="+mj-lt"/>
              </a:rPr>
              <a:t>Possible</a:t>
            </a:r>
            <a:r>
              <a:rPr lang="pl-PL" sz="1800" b="0" i="0" dirty="0" smtClean="0">
                <a:solidFill>
                  <a:schemeClr val="tx1"/>
                </a:solidFill>
                <a:latin typeface="+mj-lt"/>
              </a:rPr>
              <a:t> </a:t>
            </a:r>
            <a:r>
              <a:rPr lang="pl-PL" sz="1800" b="0" i="0" dirty="0" err="1" smtClean="0">
                <a:solidFill>
                  <a:schemeClr val="tx1"/>
                </a:solidFill>
                <a:latin typeface="+mj-lt"/>
              </a:rPr>
              <a:t>units</a:t>
            </a:r>
            <a:r>
              <a:rPr lang="pl-PL" sz="1800" b="0" i="0" dirty="0" smtClean="0">
                <a:solidFill>
                  <a:schemeClr val="tx1"/>
                </a:solidFill>
                <a:latin typeface="+mj-lt"/>
              </a:rPr>
              <a:t>: 1,3,5,7,9</a:t>
            </a:r>
            <a:br>
              <a:rPr lang="pl-PL" sz="1800" b="0" i="0" dirty="0" smtClean="0">
                <a:solidFill>
                  <a:schemeClr val="tx1"/>
                </a:solidFill>
                <a:latin typeface="+mj-lt"/>
              </a:rPr>
            </a:br>
            <a:r>
              <a:rPr lang="pl-PL" sz="1800" b="0" i="0" dirty="0" smtClean="0">
                <a:solidFill>
                  <a:schemeClr val="tx1"/>
                </a:solidFill>
                <a:latin typeface="+mj-lt"/>
              </a:rPr>
              <a:t>Product </a:t>
            </a:r>
            <a:r>
              <a:rPr lang="pl-PL" sz="1800" b="0" i="0" dirty="0" err="1" smtClean="0">
                <a:solidFill>
                  <a:schemeClr val="tx1"/>
                </a:solidFill>
                <a:latin typeface="+mj-lt"/>
              </a:rPr>
              <a:t>rule</a:t>
            </a:r>
            <a:r>
              <a:rPr lang="pl-PL" sz="1800" b="0" i="0" dirty="0" smtClean="0">
                <a:solidFill>
                  <a:schemeClr val="tx1"/>
                </a:solidFill>
                <a:latin typeface="+mj-lt"/>
              </a:rPr>
              <a:t> 5×5=25</a:t>
            </a:r>
            <a:br>
              <a:rPr lang="pl-PL" sz="1800" b="0" i="0" dirty="0" smtClean="0">
                <a:solidFill>
                  <a:schemeClr val="tx1"/>
                </a:solidFill>
                <a:latin typeface="+mj-lt"/>
              </a:rPr>
            </a:br>
            <a:r>
              <a:rPr lang="pl-PL" sz="1800" b="0" i="0" dirty="0" smtClean="0">
                <a:solidFill>
                  <a:schemeClr val="tx1"/>
                </a:solidFill>
                <a:latin typeface="+mj-lt"/>
              </a:rPr>
              <a:t>Sum </a:t>
            </a:r>
            <a:r>
              <a:rPr lang="pl-PL" sz="1800" b="0" i="0" dirty="0" err="1" smtClean="0">
                <a:solidFill>
                  <a:schemeClr val="tx1"/>
                </a:solidFill>
                <a:latin typeface="+mj-lt"/>
              </a:rPr>
              <a:t>rule</a:t>
            </a:r>
            <a:r>
              <a:rPr lang="pl-PL" sz="1800" b="0" i="0" dirty="0" smtClean="0">
                <a:solidFill>
                  <a:schemeClr val="tx1"/>
                </a:solidFill>
                <a:latin typeface="+mj-lt"/>
              </a:rPr>
              <a:t>:   </a:t>
            </a:r>
            <a:r>
              <a:rPr lang="pl-PL" sz="1800" b="0" i="0" dirty="0" smtClean="0">
                <a:latin typeface="+mj-lt"/>
              </a:rPr>
              <a:t>25+20=45</a:t>
            </a:r>
            <a:endParaRPr lang="pl-PL" sz="1800" b="0" i="0" dirty="0">
              <a:latin typeface="+mj-lt"/>
            </a:endParaRPr>
          </a:p>
        </p:txBody>
      </p:sp>
      <p:sp>
        <p:nvSpPr>
          <p:cNvPr id="4" name="Symbol zastępczy stopki 3"/>
          <p:cNvSpPr>
            <a:spLocks noGrp="1"/>
          </p:cNvSpPr>
          <p:nvPr>
            <p:ph type="ftr" sz="quarter" idx="10"/>
          </p:nvPr>
        </p:nvSpPr>
        <p:spPr>
          <a:xfrm>
            <a:off x="1187450" y="7173913"/>
            <a:ext cx="5292725" cy="260350"/>
          </a:xfrm>
        </p:spPr>
        <p:txBody>
          <a:bodyPr/>
          <a:lstStyle/>
          <a:p>
            <a:pPr>
              <a:defRPr/>
            </a:pPr>
            <a:r>
              <a:rPr lang="en-US" altLang="pl-PL" smtClean="0">
                <a:solidFill>
                  <a:srgbClr val="C00000"/>
                </a:solidFill>
              </a:rPr>
              <a:t>Introduction to theory of probability and statistics, Lecture 2</a:t>
            </a:r>
            <a:endParaRPr lang="pl-PL" altLang="pl-PL" dirty="0"/>
          </a:p>
        </p:txBody>
      </p:sp>
      <p:sp>
        <p:nvSpPr>
          <p:cNvPr id="5" name="Symbol zastępczy numeru slajdu 4"/>
          <p:cNvSpPr>
            <a:spLocks noGrp="1"/>
          </p:cNvSpPr>
          <p:nvPr>
            <p:ph type="sldNum" sz="quarter" idx="11"/>
          </p:nvPr>
        </p:nvSpPr>
        <p:spPr/>
        <p:txBody>
          <a:bodyPr/>
          <a:lstStyle/>
          <a:p>
            <a:pPr>
              <a:defRPr/>
            </a:pPr>
            <a:fld id="{1C982B03-36D6-4426-B89F-F4EC8418201C}" type="slidenum">
              <a:rPr lang="pl-PL" altLang="pl-PL" smtClean="0"/>
              <a:pPr>
                <a:defRPr/>
              </a:pPr>
              <a:t>28</a:t>
            </a:fld>
            <a:endParaRPr lang="pl-PL" alt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ytuł 1"/>
          <p:cNvSpPr>
            <a:spLocks noGrp="1"/>
          </p:cNvSpPr>
          <p:nvPr>
            <p:ph type="title"/>
          </p:nvPr>
        </p:nvSpPr>
        <p:spPr/>
        <p:txBody>
          <a:bodyPr/>
          <a:lstStyle/>
          <a:p>
            <a:pPr algn="ctr"/>
            <a:r>
              <a:rPr lang="en-US" altLang="pl-PL" smtClean="0">
                <a:solidFill>
                  <a:srgbClr val="C00000"/>
                </a:solidFill>
              </a:rPr>
              <a:t>Counting problems and introduction to combinatorics</a:t>
            </a:r>
          </a:p>
        </p:txBody>
      </p:sp>
      <p:sp>
        <p:nvSpPr>
          <p:cNvPr id="3" name="Symbol zastępczy zawartości 2"/>
          <p:cNvSpPr>
            <a:spLocks noGrp="1"/>
          </p:cNvSpPr>
          <p:nvPr>
            <p:ph idx="1"/>
          </p:nvPr>
        </p:nvSpPr>
        <p:spPr>
          <a:xfrm>
            <a:off x="323850" y="1628775"/>
            <a:ext cx="8496300" cy="2881313"/>
          </a:xfrm>
        </p:spPr>
        <p:txBody>
          <a:bodyPr/>
          <a:lstStyle/>
          <a:p>
            <a:pPr>
              <a:defRPr/>
            </a:pPr>
            <a:r>
              <a:rPr lang="pl-PL" sz="2200" b="0" i="0" dirty="0" smtClean="0">
                <a:solidFill>
                  <a:schemeClr val="tx1"/>
                </a:solidFill>
                <a:latin typeface="+mj-lt"/>
              </a:rPr>
              <a:t>- </a:t>
            </a:r>
            <a:r>
              <a:rPr lang="en-US" sz="2200" b="0" i="0" dirty="0" smtClean="0">
                <a:solidFill>
                  <a:schemeClr val="tx1"/>
                </a:solidFill>
                <a:latin typeface="+mj-lt"/>
              </a:rPr>
              <a:t>Ordered arrangement (</a:t>
            </a:r>
            <a:r>
              <a:rPr lang="en-US" sz="2200" i="0" dirty="0" smtClean="0">
                <a:solidFill>
                  <a:schemeClr val="tx1"/>
                </a:solidFill>
                <a:latin typeface="+mj-lt"/>
              </a:rPr>
              <a:t>sequence</a:t>
            </a:r>
            <a:r>
              <a:rPr lang="en-US" sz="2200" b="0" i="0" dirty="0" smtClean="0">
                <a:solidFill>
                  <a:schemeClr val="tx1"/>
                </a:solidFill>
                <a:latin typeface="+mj-lt"/>
              </a:rPr>
              <a:t>) =</a:t>
            </a:r>
            <a:r>
              <a:rPr lang="pl-PL" sz="2200" b="0" i="0" dirty="0" smtClean="0">
                <a:solidFill>
                  <a:schemeClr val="tx1"/>
                </a:solidFill>
                <a:latin typeface="+mj-lt"/>
              </a:rPr>
              <a:t> </a:t>
            </a:r>
            <a:r>
              <a:rPr lang="en-US" sz="2200" i="0" dirty="0" smtClean="0">
                <a:solidFill>
                  <a:schemeClr val="tx1"/>
                </a:solidFill>
                <a:latin typeface="+mj-lt"/>
              </a:rPr>
              <a:t>permutation</a:t>
            </a:r>
          </a:p>
          <a:p>
            <a:pPr>
              <a:defRPr/>
            </a:pPr>
            <a:endParaRPr lang="en-US" sz="2200" b="0" i="0" dirty="0" smtClean="0">
              <a:solidFill>
                <a:schemeClr val="tx1"/>
              </a:solidFill>
              <a:latin typeface="+mj-lt"/>
            </a:endParaRPr>
          </a:p>
          <a:p>
            <a:pPr>
              <a:defRPr/>
            </a:pPr>
            <a:r>
              <a:rPr lang="pl-PL" sz="2200" b="0" i="0" dirty="0" smtClean="0">
                <a:solidFill>
                  <a:schemeClr val="tx1"/>
                </a:solidFill>
                <a:latin typeface="+mj-lt"/>
              </a:rPr>
              <a:t>(1,2,3); (2,1,3); (3,1,2) etc.</a:t>
            </a:r>
          </a:p>
          <a:p>
            <a:pPr>
              <a:defRPr/>
            </a:pPr>
            <a:endParaRPr lang="pl-PL" sz="2200" b="0" i="0" dirty="0">
              <a:solidFill>
                <a:schemeClr val="tx1"/>
              </a:solidFill>
              <a:latin typeface="+mj-lt"/>
            </a:endParaRPr>
          </a:p>
          <a:p>
            <a:pPr>
              <a:buFontTx/>
              <a:buChar char="-"/>
              <a:defRPr/>
            </a:pPr>
            <a:r>
              <a:rPr lang="en-US" sz="2200" b="0" i="0" dirty="0" smtClean="0">
                <a:solidFill>
                  <a:schemeClr val="tx1"/>
                </a:solidFill>
                <a:latin typeface="+mj-lt"/>
              </a:rPr>
              <a:t>Order is not important (</a:t>
            </a:r>
            <a:r>
              <a:rPr lang="en-US" sz="2200" i="0" dirty="0" smtClean="0">
                <a:solidFill>
                  <a:schemeClr val="tx1"/>
                </a:solidFill>
                <a:latin typeface="+mj-lt"/>
              </a:rPr>
              <a:t>set, subset</a:t>
            </a:r>
            <a:r>
              <a:rPr lang="en-US" sz="2200" b="0" i="0" dirty="0" smtClean="0">
                <a:solidFill>
                  <a:schemeClr val="tx1"/>
                </a:solidFill>
                <a:latin typeface="+mj-lt"/>
              </a:rPr>
              <a:t>) = </a:t>
            </a:r>
            <a:r>
              <a:rPr lang="en-US" sz="2200" i="0" dirty="0" smtClean="0">
                <a:solidFill>
                  <a:schemeClr val="tx1"/>
                </a:solidFill>
                <a:latin typeface="+mj-lt"/>
              </a:rPr>
              <a:t>combination</a:t>
            </a:r>
          </a:p>
          <a:p>
            <a:pPr marL="0" indent="0">
              <a:defRPr/>
            </a:pPr>
            <a:r>
              <a:rPr lang="pl-PL" sz="2200" b="0" i="0" dirty="0" smtClean="0">
                <a:solidFill>
                  <a:schemeClr val="tx1"/>
                </a:solidFill>
                <a:latin typeface="+mj-lt"/>
              </a:rPr>
              <a:t> </a:t>
            </a:r>
          </a:p>
          <a:p>
            <a:pPr marL="0" indent="0">
              <a:defRPr/>
            </a:pPr>
            <a:r>
              <a:rPr lang="pl-PL" sz="2200" b="0" i="0" dirty="0" smtClean="0">
                <a:solidFill>
                  <a:schemeClr val="tx1"/>
                </a:solidFill>
                <a:latin typeface="+mj-lt"/>
              </a:rPr>
              <a:t>{1,2,3}</a:t>
            </a:r>
            <a:endParaRPr lang="pl-PL" sz="2200" b="0" i="0" dirty="0">
              <a:solidFill>
                <a:schemeClr val="tx1"/>
              </a:solidFill>
              <a:latin typeface="+mj-lt"/>
            </a:endParaRP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526BF421-7A3C-433C-BE52-7795D276AA60}" type="slidenum">
              <a:rPr lang="pl-PL" altLang="pl-PL" smtClean="0"/>
              <a:pPr>
                <a:defRPr/>
              </a:pPr>
              <a:t>29</a:t>
            </a:fld>
            <a:endParaRPr lang="pl-PL" altLang="pl-PL" dirty="0"/>
          </a:p>
        </p:txBody>
      </p:sp>
      <p:sp>
        <p:nvSpPr>
          <p:cNvPr id="6" name="Symbol zastępczy zawartości 2"/>
          <p:cNvSpPr txBox="1">
            <a:spLocks/>
          </p:cNvSpPr>
          <p:nvPr/>
        </p:nvSpPr>
        <p:spPr bwMode="auto">
          <a:xfrm>
            <a:off x="316187" y="4941168"/>
            <a:ext cx="8496300" cy="1223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000" b="1" i="1">
                <a:solidFill>
                  <a:srgbClr val="CC0066"/>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j-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j-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9pPr>
          </a:lstStyle>
          <a:p>
            <a:pPr>
              <a:defRPr/>
            </a:pPr>
            <a:r>
              <a:rPr lang="en-US" sz="2200" b="0" i="0" kern="0" dirty="0" smtClean="0">
                <a:solidFill>
                  <a:schemeClr val="tx1"/>
                </a:solidFill>
                <a:latin typeface="+mj-lt"/>
              </a:rPr>
              <a:t>In both cases we have to distinguish: </a:t>
            </a:r>
            <a:endParaRPr lang="pl-PL" sz="2200" b="0" i="0" kern="0" dirty="0" smtClean="0">
              <a:solidFill>
                <a:schemeClr val="tx1"/>
              </a:solidFill>
              <a:latin typeface="+mj-lt"/>
            </a:endParaRPr>
          </a:p>
          <a:p>
            <a:pPr>
              <a:defRPr/>
            </a:pPr>
            <a:r>
              <a:rPr lang="pl-PL" sz="2200" b="0" i="0" kern="0" dirty="0">
                <a:solidFill>
                  <a:schemeClr val="tx1"/>
                </a:solidFill>
                <a:latin typeface="+mj-lt"/>
              </a:rPr>
              <a:t>	</a:t>
            </a:r>
            <a:r>
              <a:rPr lang="pl-PL" sz="2200" b="0" i="0" kern="0" dirty="0" smtClean="0">
                <a:solidFill>
                  <a:schemeClr val="tx1"/>
                </a:solidFill>
                <a:latin typeface="+mj-lt"/>
              </a:rPr>
              <a:t>			</a:t>
            </a:r>
            <a:r>
              <a:rPr lang="en-US" sz="2200" b="0" i="0" kern="0" dirty="0" smtClean="0">
                <a:solidFill>
                  <a:schemeClr val="tx1"/>
                </a:solidFill>
                <a:latin typeface="+mj-lt"/>
              </a:rPr>
              <a:t>with or without </a:t>
            </a:r>
            <a:r>
              <a:rPr lang="en-US" sz="2200" i="0" kern="0" dirty="0" smtClean="0">
                <a:solidFill>
                  <a:schemeClr val="tx1"/>
                </a:solidFill>
                <a:latin typeface="+mj-lt"/>
              </a:rPr>
              <a:t>replacement</a:t>
            </a:r>
            <a:endParaRPr lang="en-US" sz="2200" i="0" kern="0" dirty="0">
              <a:solidFill>
                <a:schemeClr val="tx1"/>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idx="4294967295"/>
          </p:nvPr>
        </p:nvSpPr>
        <p:spPr>
          <a:xfrm>
            <a:off x="1476375" y="476250"/>
            <a:ext cx="7208838" cy="939800"/>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mtClean="0">
                <a:solidFill>
                  <a:srgbClr val="C00000"/>
                </a:solidFill>
              </a:rPr>
              <a:t>Definitions of probability</a:t>
            </a:r>
          </a:p>
        </p:txBody>
      </p:sp>
      <p:sp>
        <p:nvSpPr>
          <p:cNvPr id="9219" name="Rectangle 2"/>
          <p:cNvSpPr>
            <a:spLocks noGrp="1" noChangeArrowheads="1"/>
          </p:cNvSpPr>
          <p:nvPr>
            <p:ph type="body" idx="4294967295"/>
          </p:nvPr>
        </p:nvSpPr>
        <p:spPr>
          <a:xfrm>
            <a:off x="323850" y="2205038"/>
            <a:ext cx="8361363" cy="2879725"/>
          </a:xfrm>
        </p:spPr>
        <p:txBody>
          <a:bodyPr/>
          <a:lstStyle/>
          <a:p>
            <a:pPr marL="207963" indent="-207963">
              <a:lnSpc>
                <a:spcPct val="150000"/>
              </a:lnSpc>
              <a:buSzPct val="45000"/>
              <a:buFont typeface="StarSymbol"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defRPr/>
            </a:pPr>
            <a:r>
              <a:rPr lang="en-US" altLang="pl-PL" sz="2800" b="0" i="0" dirty="0" smtClean="0">
                <a:solidFill>
                  <a:schemeClr val="tx1"/>
                </a:solidFill>
                <a:latin typeface="+mj-lt"/>
              </a:rPr>
              <a:t>Classical </a:t>
            </a:r>
          </a:p>
          <a:p>
            <a:pPr marL="207963" indent="-207963">
              <a:lnSpc>
                <a:spcPct val="150000"/>
              </a:lnSpc>
              <a:buSzPct val="45000"/>
              <a:buFont typeface="StarSymbol"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defRPr/>
            </a:pPr>
            <a:r>
              <a:rPr lang="en-US" altLang="pl-PL" sz="2800" b="0" i="0" dirty="0" smtClean="0">
                <a:solidFill>
                  <a:schemeClr val="tx1"/>
                </a:solidFill>
                <a:latin typeface="+mj-lt"/>
              </a:rPr>
              <a:t>Geometric</a:t>
            </a:r>
          </a:p>
          <a:p>
            <a:pPr marL="207963" indent="-207963">
              <a:lnSpc>
                <a:spcPct val="150000"/>
              </a:lnSpc>
              <a:buSzPct val="45000"/>
              <a:buFont typeface="StarSymbol"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defRPr/>
            </a:pPr>
            <a:r>
              <a:rPr lang="en-US" altLang="pl-PL" sz="2800" b="0" i="0" dirty="0" smtClean="0">
                <a:solidFill>
                  <a:schemeClr val="tx1"/>
                </a:solidFill>
                <a:latin typeface="+mj-lt"/>
              </a:rPr>
              <a:t>Frequency (von Mises)</a:t>
            </a:r>
          </a:p>
          <a:p>
            <a:pPr marL="207963" indent="-207963">
              <a:lnSpc>
                <a:spcPct val="150000"/>
              </a:lnSpc>
              <a:buSzPct val="45000"/>
              <a:buFont typeface="StarSymbol" charset="0"/>
              <a:buChar char="●"/>
              <a:tabLst>
                <a:tab pos="207963" algn="l"/>
                <a:tab pos="312738" algn="l"/>
                <a:tab pos="762000" algn="l"/>
                <a:tab pos="1211263" algn="l"/>
                <a:tab pos="1660525" algn="l"/>
                <a:tab pos="2109788" algn="l"/>
                <a:tab pos="2559050" algn="l"/>
                <a:tab pos="3008313" algn="l"/>
                <a:tab pos="3457575" algn="l"/>
                <a:tab pos="3906838" algn="l"/>
                <a:tab pos="4356100" algn="l"/>
                <a:tab pos="4805363" algn="l"/>
                <a:tab pos="5254625" algn="l"/>
                <a:tab pos="5703888" algn="l"/>
                <a:tab pos="6153150" algn="l"/>
                <a:tab pos="6602413" algn="l"/>
                <a:tab pos="7051675" algn="l"/>
                <a:tab pos="7500938" algn="l"/>
                <a:tab pos="7950200" algn="l"/>
                <a:tab pos="8399463" algn="l"/>
                <a:tab pos="8848725" algn="l"/>
              </a:tabLst>
              <a:defRPr/>
            </a:pPr>
            <a:r>
              <a:rPr lang="en-US" altLang="pl-PL" sz="2800" b="0" i="0" dirty="0" smtClean="0">
                <a:solidFill>
                  <a:schemeClr val="tx1"/>
                </a:solidFill>
                <a:latin typeface="+mj-lt"/>
              </a:rPr>
              <a:t>Axiomatic (</a:t>
            </a:r>
            <a:r>
              <a:rPr lang="en-US" altLang="pl-PL" sz="2800" b="0" i="0" dirty="0" err="1" smtClean="0">
                <a:solidFill>
                  <a:schemeClr val="tx1"/>
                </a:solidFill>
                <a:latin typeface="+mj-lt"/>
              </a:rPr>
              <a:t>Kołmogorow</a:t>
            </a:r>
            <a:r>
              <a:rPr lang="en-US" altLang="pl-PL" sz="2800" b="0" i="0" dirty="0" smtClean="0">
                <a:solidFill>
                  <a:schemeClr val="tx1"/>
                </a:solidFill>
                <a:latin typeface="+mj-lt"/>
              </a:rPr>
              <a:t>)</a:t>
            </a: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1F8A78F5-9BE4-4F73-BDF1-48FF80D15E24}" type="slidenum">
              <a:rPr lang="pl-PL" altLang="pl-PL" smtClean="0"/>
              <a:pPr>
                <a:defRPr/>
              </a:pPr>
              <a:t>3</a:t>
            </a:fld>
            <a:endParaRPr lang="pl-PL" altLang="pl-PL"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ctr"/>
            <a:r>
              <a:rPr lang="pl-PL" altLang="pl-PL" smtClean="0">
                <a:solidFill>
                  <a:srgbClr val="C00000"/>
                </a:solidFill>
              </a:rPr>
              <a:t>Permutation</a:t>
            </a:r>
            <a:endParaRPr lang="en-US" altLang="pl-PL" smtClean="0">
              <a:solidFill>
                <a:srgbClr val="C00000"/>
              </a:solidFill>
            </a:endParaRPr>
          </a:p>
        </p:txBody>
      </p:sp>
      <p:sp>
        <p:nvSpPr>
          <p:cNvPr id="27651" name="Content Placeholder 2"/>
          <p:cNvSpPr>
            <a:spLocks noGrp="1"/>
          </p:cNvSpPr>
          <p:nvPr>
            <p:ph idx="1"/>
          </p:nvPr>
        </p:nvSpPr>
        <p:spPr>
          <a:xfrm>
            <a:off x="250825" y="1844675"/>
            <a:ext cx="8382000" cy="1008063"/>
          </a:xfrm>
        </p:spPr>
        <p:txBody>
          <a:bodyPr/>
          <a:lstStyle/>
          <a:p>
            <a:pPr>
              <a:defRPr/>
            </a:pPr>
            <a:r>
              <a:rPr lang="pl-PL" altLang="pl-PL" b="0" i="0" dirty="0" smtClean="0">
                <a:solidFill>
                  <a:schemeClr val="tx1"/>
                </a:solidFill>
                <a:latin typeface="+mj-lt"/>
              </a:rPr>
              <a:t>	</a:t>
            </a:r>
            <a:r>
              <a:rPr lang="en-US" altLang="pl-PL" sz="2400" i="0" dirty="0">
                <a:solidFill>
                  <a:schemeClr val="tx1"/>
                </a:solidFill>
                <a:latin typeface="+mj-lt"/>
              </a:rPr>
              <a:t>An ordered arrangement of </a:t>
            </a:r>
            <a:r>
              <a:rPr lang="pl-PL" altLang="pl-PL" sz="2400" i="0" dirty="0" smtClean="0">
                <a:solidFill>
                  <a:schemeClr val="tx1"/>
                </a:solidFill>
                <a:latin typeface="+mj-lt"/>
              </a:rPr>
              <a:t>k</a:t>
            </a:r>
            <a:r>
              <a:rPr lang="en-US" altLang="pl-PL" sz="2400" i="0" dirty="0" smtClean="0">
                <a:solidFill>
                  <a:schemeClr val="tx1"/>
                </a:solidFill>
                <a:latin typeface="+mj-lt"/>
              </a:rPr>
              <a:t> </a:t>
            </a:r>
            <a:r>
              <a:rPr lang="en-US" altLang="pl-PL" sz="2400" i="0" dirty="0">
                <a:solidFill>
                  <a:schemeClr val="tx1"/>
                </a:solidFill>
                <a:latin typeface="+mj-lt"/>
              </a:rPr>
              <a:t>elements of a set of n elements is called an </a:t>
            </a:r>
            <a:r>
              <a:rPr lang="pl-PL" altLang="pl-PL" sz="2400" i="0" u="sng" dirty="0">
                <a:solidFill>
                  <a:schemeClr val="tx1"/>
                </a:solidFill>
                <a:latin typeface="+mj-lt"/>
              </a:rPr>
              <a:t>k</a:t>
            </a:r>
            <a:r>
              <a:rPr lang="en-US" altLang="pl-PL" sz="2400" i="0" u="sng" dirty="0" smtClean="0">
                <a:solidFill>
                  <a:schemeClr val="tx1"/>
                </a:solidFill>
                <a:latin typeface="+mj-lt"/>
              </a:rPr>
              <a:t>-permutation</a:t>
            </a:r>
            <a:r>
              <a:rPr lang="pl-PL" altLang="pl-PL" dirty="0" smtClean="0"/>
              <a:t>	</a:t>
            </a:r>
            <a:endParaRPr lang="en-US" altLang="pl-PL" dirty="0" smtClean="0"/>
          </a:p>
          <a:p>
            <a:pPr>
              <a:buFont typeface="Arial" charset="0"/>
              <a:buNone/>
              <a:defRPr/>
            </a:pPr>
            <a:endParaRPr lang="en-US" altLang="pl-PL" dirty="0" smtClean="0"/>
          </a:p>
          <a:p>
            <a:pPr>
              <a:buFont typeface="Times New Roman" pitchFamily="16" charset="0"/>
              <a:buNone/>
              <a:defRPr/>
            </a:pPr>
            <a:endParaRPr lang="en-US" altLang="pl-PL" sz="2400" dirty="0" smtClean="0"/>
          </a:p>
        </p:txBody>
      </p:sp>
      <p:sp>
        <p:nvSpPr>
          <p:cNvPr id="2" name="Symbol zastępczy stopki 1"/>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E7BF7712-EBF0-4BFA-8820-96EC6AC31CE6}" type="slidenum">
              <a:rPr lang="pl-PL" altLang="pl-PL" smtClean="0"/>
              <a:pPr>
                <a:defRPr/>
              </a:pPr>
              <a:t>30</a:t>
            </a:fld>
            <a:endParaRPr lang="pl-PL" altLang="pl-PL" dirty="0"/>
          </a:p>
        </p:txBody>
      </p:sp>
      <p:sp>
        <p:nvSpPr>
          <p:cNvPr id="6" name="pole tekstowe 5"/>
          <p:cNvSpPr txBox="1"/>
          <p:nvPr/>
        </p:nvSpPr>
        <p:spPr>
          <a:xfrm>
            <a:off x="541338" y="3500438"/>
            <a:ext cx="8135937" cy="2370137"/>
          </a:xfrm>
          <a:prstGeom prst="rect">
            <a:avLst/>
          </a:prstGeom>
          <a:noFill/>
        </p:spPr>
        <p:txBody>
          <a:bodyPr>
            <a:spAutoFit/>
          </a:bodyPr>
          <a:lstStyle/>
          <a:p>
            <a:pPr>
              <a:defRPr/>
            </a:pPr>
            <a:r>
              <a:rPr lang="en-US" altLang="pl-PL" sz="2400" dirty="0">
                <a:solidFill>
                  <a:schemeClr val="tx1"/>
                </a:solidFill>
                <a:latin typeface="+mj-lt"/>
              </a:rPr>
              <a:t>Number of permutations depends on whether the elements of sequence can be repeated or not. The method of sampling is important: without replacement = no repetitions; with replacement = repetitions of elements </a:t>
            </a:r>
            <a:r>
              <a:rPr lang="en-US" altLang="pl-PL" sz="2400" dirty="0" smtClean="0">
                <a:solidFill>
                  <a:schemeClr val="tx1"/>
                </a:solidFill>
                <a:latin typeface="+mj-lt"/>
              </a:rPr>
              <a:t>are </a:t>
            </a:r>
            <a:r>
              <a:rPr lang="en-US" altLang="pl-PL" sz="2400" dirty="0">
                <a:solidFill>
                  <a:schemeClr val="tx1"/>
                </a:solidFill>
                <a:latin typeface="+mj-lt"/>
              </a:rPr>
              <a:t>possible</a:t>
            </a:r>
          </a:p>
          <a:p>
            <a:pPr>
              <a:defRPr/>
            </a:pPr>
            <a:endParaRPr lang="pl-PL" dirty="0">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a:r>
              <a:rPr lang="en-US" altLang="pl-PL" smtClean="0">
                <a:solidFill>
                  <a:srgbClr val="C00000"/>
                </a:solidFill>
              </a:rPr>
              <a:t>Permutations without replacement</a:t>
            </a:r>
          </a:p>
        </p:txBody>
      </p:sp>
      <p:sp>
        <p:nvSpPr>
          <p:cNvPr id="27651" name="Content Placeholder 2"/>
          <p:cNvSpPr>
            <a:spLocks noGrp="1"/>
          </p:cNvSpPr>
          <p:nvPr>
            <p:ph idx="1"/>
          </p:nvPr>
        </p:nvSpPr>
        <p:spPr>
          <a:xfrm>
            <a:off x="0" y="1452563"/>
            <a:ext cx="8893175" cy="2089150"/>
          </a:xfrm>
        </p:spPr>
        <p:txBody>
          <a:bodyPr/>
          <a:lstStyle/>
          <a:p>
            <a:pPr>
              <a:buFont typeface="Times New Roman" pitchFamily="16" charset="0"/>
              <a:buNone/>
              <a:defRPr/>
            </a:pPr>
            <a:r>
              <a:rPr lang="pl-PL" altLang="pl-PL" b="0" i="0" dirty="0" smtClean="0">
                <a:solidFill>
                  <a:schemeClr val="tx1"/>
                </a:solidFill>
                <a:latin typeface="+mj-lt"/>
              </a:rPr>
              <a:t>	</a:t>
            </a:r>
            <a:r>
              <a:rPr lang="en-US" altLang="pl-PL" b="0" i="0" dirty="0" smtClean="0">
                <a:solidFill>
                  <a:schemeClr val="tx1"/>
                </a:solidFill>
                <a:latin typeface="+mj-lt"/>
              </a:rPr>
              <a:t>Example: Take into account a set of n=3-elements Z={</a:t>
            </a:r>
            <a:r>
              <a:rPr lang="en-US" altLang="pl-PL" b="0" i="0" dirty="0" err="1" smtClean="0">
                <a:solidFill>
                  <a:schemeClr val="tx1"/>
                </a:solidFill>
                <a:latin typeface="+mj-lt"/>
              </a:rPr>
              <a:t>a,b,c</a:t>
            </a:r>
            <a:r>
              <a:rPr lang="en-US" altLang="pl-PL" b="0" i="0" dirty="0" smtClean="0">
                <a:solidFill>
                  <a:schemeClr val="tx1"/>
                </a:solidFill>
                <a:latin typeface="+mj-lt"/>
              </a:rPr>
              <a:t>} and write down all possible k=2 per</a:t>
            </a:r>
            <a:r>
              <a:rPr lang="pl-PL" altLang="pl-PL" b="0" i="0" dirty="0" smtClean="0">
                <a:solidFill>
                  <a:schemeClr val="tx1"/>
                </a:solidFill>
                <a:latin typeface="+mj-lt"/>
              </a:rPr>
              <a:t>m</a:t>
            </a:r>
            <a:r>
              <a:rPr lang="en-US" altLang="pl-PL" b="0" i="0" dirty="0" smtClean="0">
                <a:solidFill>
                  <a:schemeClr val="tx1"/>
                </a:solidFill>
                <a:latin typeface="+mj-lt"/>
              </a:rPr>
              <a:t>u</a:t>
            </a:r>
            <a:r>
              <a:rPr lang="pl-PL" altLang="pl-PL" b="0" i="0" dirty="0" smtClean="0">
                <a:solidFill>
                  <a:schemeClr val="tx1"/>
                </a:solidFill>
                <a:latin typeface="+mj-lt"/>
              </a:rPr>
              <a:t>t</a:t>
            </a:r>
            <a:r>
              <a:rPr lang="en-US" altLang="pl-PL" b="0" i="0" dirty="0" err="1" smtClean="0">
                <a:solidFill>
                  <a:schemeClr val="tx1"/>
                </a:solidFill>
                <a:latin typeface="+mj-lt"/>
              </a:rPr>
              <a:t>ations</a:t>
            </a:r>
            <a:r>
              <a:rPr lang="en-US" altLang="pl-PL" b="0" i="0" dirty="0" smtClean="0">
                <a:solidFill>
                  <a:schemeClr val="tx1"/>
                </a:solidFill>
                <a:latin typeface="+mj-lt"/>
              </a:rPr>
              <a:t>  without replacement:</a:t>
            </a:r>
          </a:p>
          <a:p>
            <a:pPr>
              <a:buFont typeface="Times New Roman" pitchFamily="16" charset="0"/>
              <a:buNone/>
              <a:defRPr/>
            </a:pPr>
            <a:r>
              <a:rPr lang="pl-PL" altLang="pl-PL" b="0" i="0" dirty="0" smtClean="0">
                <a:solidFill>
                  <a:schemeClr val="tx1"/>
                </a:solidFill>
                <a:latin typeface="+mj-lt"/>
              </a:rPr>
              <a:t>	</a:t>
            </a:r>
          </a:p>
          <a:p>
            <a:pPr>
              <a:buFont typeface="Times New Roman" pitchFamily="16" charset="0"/>
              <a:buNone/>
              <a:defRPr/>
            </a:pPr>
            <a:r>
              <a:rPr lang="pl-PL" altLang="pl-PL" dirty="0"/>
              <a:t>	</a:t>
            </a:r>
            <a:r>
              <a:rPr lang="pl-PL" altLang="pl-PL" dirty="0" smtClean="0"/>
              <a:t>			</a:t>
            </a:r>
            <a:r>
              <a:rPr lang="pl-PL" altLang="pl-PL" b="0" i="0" dirty="0" smtClean="0">
                <a:solidFill>
                  <a:schemeClr val="tx1"/>
                </a:solidFill>
                <a:latin typeface="+mj-lt"/>
              </a:rPr>
              <a:t>(</a:t>
            </a:r>
            <a:r>
              <a:rPr lang="pl-PL" altLang="pl-PL" b="0" i="0" dirty="0" err="1">
                <a:solidFill>
                  <a:schemeClr val="tx1"/>
                </a:solidFill>
                <a:latin typeface="+mj-lt"/>
              </a:rPr>
              <a:t>a,b</a:t>
            </a:r>
            <a:r>
              <a:rPr lang="pl-PL" altLang="pl-PL" b="0" i="0" dirty="0" smtClean="0">
                <a:solidFill>
                  <a:schemeClr val="tx1"/>
                </a:solidFill>
                <a:latin typeface="+mj-lt"/>
              </a:rPr>
              <a:t>)  </a:t>
            </a:r>
            <a:r>
              <a:rPr lang="pl-PL" altLang="pl-PL" b="0" i="0" dirty="0">
                <a:solidFill>
                  <a:schemeClr val="tx1"/>
                </a:solidFill>
                <a:latin typeface="+mj-lt"/>
              </a:rPr>
              <a:t>(</a:t>
            </a:r>
            <a:r>
              <a:rPr lang="pl-PL" altLang="pl-PL" b="0" i="0" dirty="0" err="1">
                <a:solidFill>
                  <a:schemeClr val="tx1"/>
                </a:solidFill>
                <a:latin typeface="+mj-lt"/>
              </a:rPr>
              <a:t>b,a</a:t>
            </a:r>
            <a:r>
              <a:rPr lang="pl-PL" altLang="pl-PL" b="0" i="0" dirty="0">
                <a:solidFill>
                  <a:schemeClr val="tx1"/>
                </a:solidFill>
                <a:latin typeface="+mj-lt"/>
              </a:rPr>
              <a:t>) </a:t>
            </a:r>
            <a:r>
              <a:rPr lang="pl-PL" altLang="pl-PL" b="0" i="0" dirty="0" smtClean="0">
                <a:solidFill>
                  <a:schemeClr val="tx1"/>
                </a:solidFill>
                <a:latin typeface="+mj-lt"/>
              </a:rPr>
              <a:t> (</a:t>
            </a:r>
            <a:r>
              <a:rPr lang="pl-PL" altLang="pl-PL" b="0" i="0" dirty="0" err="1">
                <a:solidFill>
                  <a:schemeClr val="tx1"/>
                </a:solidFill>
                <a:latin typeface="+mj-lt"/>
              </a:rPr>
              <a:t>a,c</a:t>
            </a:r>
            <a:r>
              <a:rPr lang="pl-PL" altLang="pl-PL" b="0" i="0" dirty="0" smtClean="0">
                <a:solidFill>
                  <a:schemeClr val="tx1"/>
                </a:solidFill>
                <a:latin typeface="+mj-lt"/>
              </a:rPr>
              <a:t>)  </a:t>
            </a:r>
            <a:r>
              <a:rPr lang="pl-PL" altLang="pl-PL" b="0" i="0" dirty="0">
                <a:solidFill>
                  <a:schemeClr val="tx1"/>
                </a:solidFill>
                <a:latin typeface="+mj-lt"/>
              </a:rPr>
              <a:t>(</a:t>
            </a:r>
            <a:r>
              <a:rPr lang="pl-PL" altLang="pl-PL" b="0" i="0" dirty="0" err="1">
                <a:solidFill>
                  <a:schemeClr val="tx1"/>
                </a:solidFill>
                <a:latin typeface="+mj-lt"/>
              </a:rPr>
              <a:t>c,a</a:t>
            </a:r>
            <a:r>
              <a:rPr lang="pl-PL" altLang="pl-PL" b="0" i="0" dirty="0">
                <a:solidFill>
                  <a:schemeClr val="tx1"/>
                </a:solidFill>
                <a:latin typeface="+mj-lt"/>
              </a:rPr>
              <a:t>) </a:t>
            </a:r>
            <a:r>
              <a:rPr lang="pl-PL" altLang="pl-PL" b="0" i="0" dirty="0" smtClean="0">
                <a:solidFill>
                  <a:schemeClr val="tx1"/>
                </a:solidFill>
                <a:latin typeface="+mj-lt"/>
              </a:rPr>
              <a:t> (</a:t>
            </a:r>
            <a:r>
              <a:rPr lang="pl-PL" altLang="pl-PL" b="0" i="0" dirty="0" err="1">
                <a:solidFill>
                  <a:schemeClr val="tx1"/>
                </a:solidFill>
                <a:latin typeface="+mj-lt"/>
              </a:rPr>
              <a:t>b,c</a:t>
            </a:r>
            <a:r>
              <a:rPr lang="pl-PL" altLang="pl-PL" b="0" i="0" dirty="0" smtClean="0">
                <a:solidFill>
                  <a:schemeClr val="tx1"/>
                </a:solidFill>
                <a:latin typeface="+mj-lt"/>
              </a:rPr>
              <a:t>)  </a:t>
            </a:r>
            <a:r>
              <a:rPr lang="pl-PL" altLang="pl-PL" b="0" i="0" dirty="0">
                <a:solidFill>
                  <a:schemeClr val="tx1"/>
                </a:solidFill>
                <a:latin typeface="+mj-lt"/>
              </a:rPr>
              <a:t>(</a:t>
            </a:r>
            <a:r>
              <a:rPr lang="pl-PL" altLang="pl-PL" b="0" i="0" dirty="0" err="1">
                <a:solidFill>
                  <a:schemeClr val="tx1"/>
                </a:solidFill>
                <a:latin typeface="+mj-lt"/>
              </a:rPr>
              <a:t>c,b</a:t>
            </a:r>
            <a:r>
              <a:rPr lang="pl-PL" altLang="pl-PL" b="0" i="0" dirty="0">
                <a:solidFill>
                  <a:schemeClr val="tx1"/>
                </a:solidFill>
                <a:latin typeface="+mj-lt"/>
              </a:rPr>
              <a:t>)</a:t>
            </a:r>
            <a:endParaRPr lang="en-US" altLang="pl-PL" b="0" i="0" dirty="0">
              <a:solidFill>
                <a:schemeClr val="tx1"/>
              </a:solidFill>
              <a:latin typeface="+mj-lt"/>
            </a:endParaRPr>
          </a:p>
          <a:p>
            <a:pPr>
              <a:buFont typeface="Times New Roman" pitchFamily="16" charset="0"/>
              <a:buNone/>
              <a:defRPr/>
            </a:pPr>
            <a:endParaRPr lang="en-US" altLang="pl-PL" dirty="0" smtClean="0"/>
          </a:p>
          <a:p>
            <a:pPr>
              <a:buFont typeface="Arial" charset="0"/>
              <a:buNone/>
              <a:defRPr/>
            </a:pPr>
            <a:endParaRPr lang="en-US" altLang="pl-PL" dirty="0" smtClean="0"/>
          </a:p>
          <a:p>
            <a:pPr>
              <a:buFont typeface="Times New Roman" pitchFamily="16" charset="0"/>
              <a:buNone/>
              <a:defRPr/>
            </a:pPr>
            <a:endParaRPr lang="en-US" altLang="pl-PL" sz="2400" dirty="0" smtClean="0"/>
          </a:p>
        </p:txBody>
      </p:sp>
      <p:sp>
        <p:nvSpPr>
          <p:cNvPr id="2" name="Symbol zastępczy stopki 1"/>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1A7BC52F-BB99-4F59-B072-445734EA92ED}" type="slidenum">
              <a:rPr lang="pl-PL" altLang="pl-PL" smtClean="0"/>
              <a:pPr>
                <a:defRPr/>
              </a:pPr>
              <a:t>31</a:t>
            </a:fld>
            <a:endParaRPr lang="pl-PL" altLang="pl-PL" dirty="0"/>
          </a:p>
        </p:txBody>
      </p:sp>
      <p:sp>
        <p:nvSpPr>
          <p:cNvPr id="4" name="pole tekstowe 3"/>
          <p:cNvSpPr txBox="1"/>
          <p:nvPr/>
        </p:nvSpPr>
        <p:spPr>
          <a:xfrm>
            <a:off x="395288" y="3562350"/>
            <a:ext cx="7488237" cy="400050"/>
          </a:xfrm>
          <a:prstGeom prst="rect">
            <a:avLst/>
          </a:prstGeom>
          <a:noFill/>
        </p:spPr>
        <p:txBody>
          <a:bodyPr>
            <a:spAutoFit/>
          </a:bodyPr>
          <a:lstStyle/>
          <a:p>
            <a:pPr>
              <a:defRPr/>
            </a:pPr>
            <a:r>
              <a:rPr lang="en-US" sz="2000" dirty="0">
                <a:solidFill>
                  <a:schemeClr val="tx1"/>
                </a:solidFill>
                <a:latin typeface="+mj-lt"/>
              </a:rPr>
              <a:t>The number of these </a:t>
            </a:r>
            <a:r>
              <a:rPr lang="en-US" sz="2000" dirty="0" smtClean="0">
                <a:solidFill>
                  <a:schemeClr val="tx1"/>
                </a:solidFill>
                <a:latin typeface="+mj-lt"/>
              </a:rPr>
              <a:t>per</a:t>
            </a:r>
            <a:r>
              <a:rPr lang="pl-PL" sz="2000" dirty="0" err="1" smtClean="0">
                <a:solidFill>
                  <a:schemeClr val="tx1"/>
                </a:solidFill>
                <a:latin typeface="+mj-lt"/>
              </a:rPr>
              <a:t>muta</a:t>
            </a:r>
            <a:r>
              <a:rPr lang="en-US" sz="2000" dirty="0" err="1" smtClean="0">
                <a:solidFill>
                  <a:schemeClr val="tx1"/>
                </a:solidFill>
                <a:latin typeface="+mj-lt"/>
              </a:rPr>
              <a:t>tions</a:t>
            </a:r>
            <a:r>
              <a:rPr lang="en-US" sz="2000" dirty="0" smtClean="0">
                <a:solidFill>
                  <a:schemeClr val="tx1"/>
                </a:solidFill>
                <a:latin typeface="+mj-lt"/>
              </a:rPr>
              <a:t> </a:t>
            </a:r>
            <a:r>
              <a:rPr lang="en-US" sz="2000" dirty="0">
                <a:solidFill>
                  <a:schemeClr val="tx1"/>
                </a:solidFill>
                <a:latin typeface="+mj-lt"/>
              </a:rPr>
              <a:t>can be calculated a</a:t>
            </a:r>
            <a:r>
              <a:rPr lang="pl-PL" sz="2000" dirty="0">
                <a:solidFill>
                  <a:schemeClr val="tx1"/>
                </a:solidFill>
                <a:latin typeface="+mj-lt"/>
              </a:rPr>
              <a:t>s:</a:t>
            </a:r>
          </a:p>
        </p:txBody>
      </p:sp>
      <p:sp>
        <p:nvSpPr>
          <p:cNvPr id="8" name="pole tekstowe 7"/>
          <p:cNvSpPr txBox="1"/>
          <p:nvPr/>
        </p:nvSpPr>
        <p:spPr>
          <a:xfrm>
            <a:off x="7272338" y="4054475"/>
            <a:ext cx="1368425" cy="400050"/>
          </a:xfrm>
          <a:prstGeom prst="rect">
            <a:avLst/>
          </a:prstGeom>
          <a:noFill/>
        </p:spPr>
        <p:txBody>
          <a:bodyPr>
            <a:spAutoFit/>
          </a:bodyPr>
          <a:lstStyle/>
          <a:p>
            <a:pPr>
              <a:defRPr/>
            </a:pPr>
            <a:r>
              <a:rPr lang="pl-PL" sz="2000" dirty="0">
                <a:solidFill>
                  <a:schemeClr val="tx1"/>
                </a:solidFill>
                <a:latin typeface="+mj-lt"/>
              </a:rPr>
              <a:t>3x2=6</a:t>
            </a:r>
          </a:p>
        </p:txBody>
      </p:sp>
      <p:graphicFrame>
        <p:nvGraphicFramePr>
          <p:cNvPr id="38920" name="Obiekt 4"/>
          <p:cNvGraphicFramePr>
            <a:graphicFrameLocks noChangeAspect="1"/>
          </p:cNvGraphicFramePr>
          <p:nvPr/>
        </p:nvGraphicFramePr>
        <p:xfrm>
          <a:off x="1979613" y="5157788"/>
          <a:ext cx="5472112" cy="885825"/>
        </p:xfrm>
        <a:graphic>
          <a:graphicData uri="http://schemas.openxmlformats.org/presentationml/2006/ole">
            <mc:AlternateContent xmlns:mc="http://schemas.openxmlformats.org/markup-compatibility/2006">
              <mc:Choice xmlns:v="urn:schemas-microsoft-com:vml" Requires="v">
                <p:oleObj spid="_x0000_s38924" name="Równanie" r:id="rId3" imgW="2692400" imgH="431800" progId="Equation.3">
                  <p:embed/>
                </p:oleObj>
              </mc:Choice>
              <mc:Fallback>
                <p:oleObj name="Równanie" r:id="rId3" imgW="2692400" imgH="431800" progId="Equation.3">
                  <p:embed/>
                  <p:pic>
                    <p:nvPicPr>
                      <p:cNvPr id="0" name="Obiek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5157788"/>
                        <a:ext cx="547211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pole tekstowe 9"/>
          <p:cNvSpPr txBox="1"/>
          <p:nvPr/>
        </p:nvSpPr>
        <p:spPr>
          <a:xfrm>
            <a:off x="395288" y="4518025"/>
            <a:ext cx="7488237" cy="401638"/>
          </a:xfrm>
          <a:prstGeom prst="rect">
            <a:avLst/>
          </a:prstGeom>
          <a:noFill/>
        </p:spPr>
        <p:txBody>
          <a:bodyPr>
            <a:spAutoFit/>
          </a:bodyPr>
          <a:lstStyle/>
          <a:p>
            <a:pPr>
              <a:defRPr/>
            </a:pPr>
            <a:r>
              <a:rPr lang="pl-PL" sz="2000" dirty="0">
                <a:solidFill>
                  <a:schemeClr val="tx1"/>
                </a:solidFill>
                <a:latin typeface="+mj-lt"/>
              </a:rPr>
              <a:t>In </a:t>
            </a:r>
            <a:r>
              <a:rPr lang="en-US" sz="2000" dirty="0" smtClean="0">
                <a:solidFill>
                  <a:schemeClr val="tx1"/>
                </a:solidFill>
                <a:latin typeface="+mj-lt"/>
              </a:rPr>
              <a:t>general</a:t>
            </a:r>
            <a:r>
              <a:rPr lang="pl-PL" sz="2000" dirty="0" smtClean="0">
                <a:solidFill>
                  <a:schemeClr val="tx1"/>
                </a:solidFill>
                <a:latin typeface="+mj-lt"/>
              </a:rPr>
              <a:t>:</a:t>
            </a:r>
            <a:endParaRPr lang="pl-PL" sz="2000" dirty="0">
              <a:solidFill>
                <a:schemeClr val="tx1"/>
              </a:solidFill>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0" y="1125538"/>
            <a:ext cx="8642350" cy="2089150"/>
          </a:xfrm>
        </p:spPr>
        <p:txBody>
          <a:bodyPr/>
          <a:lstStyle/>
          <a:p>
            <a:pPr>
              <a:buFont typeface="Times New Roman" pitchFamily="16" charset="0"/>
              <a:buNone/>
              <a:defRPr/>
            </a:pPr>
            <a:r>
              <a:rPr lang="pl-PL" altLang="pl-PL" b="0" i="0" dirty="0" smtClean="0">
                <a:solidFill>
                  <a:schemeClr val="tx1"/>
                </a:solidFill>
                <a:latin typeface="+mj-lt"/>
              </a:rPr>
              <a:t>	</a:t>
            </a:r>
            <a:endParaRPr lang="pl-PL" altLang="pl-PL" dirty="0" smtClean="0"/>
          </a:p>
          <a:p>
            <a:pPr>
              <a:buFont typeface="Times New Roman" pitchFamily="16" charset="0"/>
              <a:buNone/>
              <a:defRPr/>
            </a:pPr>
            <a:r>
              <a:rPr lang="pl-PL" altLang="pl-PL" dirty="0" smtClean="0"/>
              <a:t>	</a:t>
            </a:r>
            <a:r>
              <a:rPr lang="en-US" altLang="pl-PL" sz="2200" b="0" i="0" dirty="0" smtClean="0">
                <a:solidFill>
                  <a:schemeClr val="tx1"/>
                </a:solidFill>
                <a:latin typeface="+mj-lt"/>
              </a:rPr>
              <a:t>Number of k-per</a:t>
            </a:r>
            <a:r>
              <a:rPr lang="pl-PL" altLang="pl-PL" sz="2200" b="0" i="0" dirty="0" err="1" smtClean="0">
                <a:solidFill>
                  <a:schemeClr val="tx1"/>
                </a:solidFill>
                <a:latin typeface="+mj-lt"/>
              </a:rPr>
              <a:t>mut</a:t>
            </a:r>
            <a:r>
              <a:rPr lang="en-US" altLang="pl-PL" sz="2200" b="0" i="0" dirty="0" err="1" smtClean="0">
                <a:solidFill>
                  <a:schemeClr val="tx1"/>
                </a:solidFill>
                <a:latin typeface="+mj-lt"/>
              </a:rPr>
              <a:t>ations</a:t>
            </a:r>
            <a:r>
              <a:rPr lang="en-US" altLang="pl-PL" sz="2200" b="0" i="0" dirty="0" smtClean="0">
                <a:solidFill>
                  <a:schemeClr val="tx1"/>
                </a:solidFill>
                <a:latin typeface="+mj-lt"/>
              </a:rPr>
              <a:t> without replacement drawn from a set of n elements can be calculated from the following formula:</a:t>
            </a:r>
            <a:endParaRPr lang="en-US" altLang="pl-PL" dirty="0" smtClean="0">
              <a:solidFill>
                <a:schemeClr val="tx1"/>
              </a:solidFill>
            </a:endParaRPr>
          </a:p>
          <a:p>
            <a:pPr>
              <a:buFont typeface="Arial" charset="0"/>
              <a:buNone/>
              <a:defRPr/>
            </a:pPr>
            <a:endParaRPr lang="en-US" altLang="pl-PL" dirty="0" smtClean="0"/>
          </a:p>
          <a:p>
            <a:pPr>
              <a:buFont typeface="Times New Roman" pitchFamily="16" charset="0"/>
              <a:buNone/>
              <a:defRPr/>
            </a:pPr>
            <a:endParaRPr lang="en-US" altLang="pl-PL" sz="2400" dirty="0" smtClean="0"/>
          </a:p>
        </p:txBody>
      </p:sp>
      <p:sp>
        <p:nvSpPr>
          <p:cNvPr id="2" name="Symbol zastępczy stopki 1"/>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2CED513A-354E-4806-A743-F22DCE072020}" type="slidenum">
              <a:rPr lang="pl-PL" altLang="pl-PL" smtClean="0"/>
              <a:pPr>
                <a:defRPr/>
              </a:pPr>
              <a:t>32</a:t>
            </a:fld>
            <a:endParaRPr lang="pl-PL" altLang="pl-PL" dirty="0"/>
          </a:p>
        </p:txBody>
      </p:sp>
      <p:graphicFrame>
        <p:nvGraphicFramePr>
          <p:cNvPr id="39941" name="Obiekt 3"/>
          <p:cNvGraphicFramePr>
            <a:graphicFrameLocks noChangeAspect="1"/>
          </p:cNvGraphicFramePr>
          <p:nvPr/>
        </p:nvGraphicFramePr>
        <p:xfrm>
          <a:off x="3419475" y="2565400"/>
          <a:ext cx="2305050" cy="1081088"/>
        </p:xfrm>
        <a:graphic>
          <a:graphicData uri="http://schemas.openxmlformats.org/presentationml/2006/ole">
            <mc:AlternateContent xmlns:mc="http://schemas.openxmlformats.org/markup-compatibility/2006">
              <mc:Choice xmlns:v="urn:schemas-microsoft-com:vml" Requires="v">
                <p:oleObj spid="_x0000_s39949" name="Równanie" r:id="rId3" imgW="901309" imgH="418918" progId="Equation.3">
                  <p:embed/>
                </p:oleObj>
              </mc:Choice>
              <mc:Fallback>
                <p:oleObj name="Równanie" r:id="rId3" imgW="901309" imgH="418918" progId="Equation.3">
                  <p:embed/>
                  <p:pic>
                    <p:nvPicPr>
                      <p:cNvPr id="0" name="Obiek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2565400"/>
                        <a:ext cx="230505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Content Placeholder 2"/>
          <p:cNvSpPr txBox="1">
            <a:spLocks/>
          </p:cNvSpPr>
          <p:nvPr/>
        </p:nvSpPr>
        <p:spPr bwMode="auto">
          <a:xfrm>
            <a:off x="250825" y="3860800"/>
            <a:ext cx="8642350" cy="244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000" b="1" i="1">
                <a:solidFill>
                  <a:srgbClr val="CC0066"/>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j-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j-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9pPr>
          </a:lstStyle>
          <a:p>
            <a:pPr>
              <a:buFont typeface="Times New Roman" pitchFamily="16" charset="0"/>
              <a:buNone/>
              <a:defRPr/>
            </a:pPr>
            <a:r>
              <a:rPr lang="pl-PL" altLang="pl-PL" b="0" i="0" kern="0" dirty="0" smtClean="0">
                <a:solidFill>
                  <a:schemeClr val="tx1"/>
                </a:solidFill>
                <a:latin typeface="+mj-lt"/>
              </a:rPr>
              <a:t>	</a:t>
            </a:r>
            <a:r>
              <a:rPr lang="pl-PL" altLang="pl-PL" b="0" i="0" kern="0" dirty="0" err="1" smtClean="0">
                <a:solidFill>
                  <a:schemeClr val="tx1"/>
                </a:solidFill>
                <a:latin typeface="+mj-lt"/>
              </a:rPr>
              <a:t>When</a:t>
            </a:r>
            <a:r>
              <a:rPr lang="pl-PL" altLang="pl-PL" b="0" i="0" kern="0" dirty="0" smtClean="0">
                <a:solidFill>
                  <a:schemeClr val="tx1"/>
                </a:solidFill>
                <a:latin typeface="+mj-lt"/>
              </a:rPr>
              <a:t> k=n, 	</a:t>
            </a:r>
          </a:p>
          <a:p>
            <a:pPr>
              <a:buFont typeface="Times New Roman" pitchFamily="16" charset="0"/>
              <a:buNone/>
              <a:defRPr/>
            </a:pPr>
            <a:r>
              <a:rPr lang="pl-PL" altLang="pl-PL" b="0" i="0" kern="0" dirty="0">
                <a:solidFill>
                  <a:schemeClr val="tx1"/>
                </a:solidFill>
                <a:latin typeface="+mj-lt"/>
              </a:rPr>
              <a:t>	</a:t>
            </a:r>
            <a:endParaRPr lang="pl-PL" altLang="pl-PL" b="0" i="0" kern="0" dirty="0" smtClean="0">
              <a:solidFill>
                <a:schemeClr val="tx1"/>
              </a:solidFill>
              <a:latin typeface="+mj-lt"/>
            </a:endParaRPr>
          </a:p>
          <a:p>
            <a:pPr>
              <a:buFont typeface="Times New Roman" pitchFamily="16" charset="0"/>
              <a:buNone/>
              <a:defRPr/>
            </a:pPr>
            <a:endParaRPr lang="pl-PL" altLang="pl-PL" b="0" i="0" kern="0" dirty="0">
              <a:solidFill>
                <a:schemeClr val="tx1"/>
              </a:solidFill>
              <a:latin typeface="+mj-lt"/>
            </a:endParaRPr>
          </a:p>
          <a:p>
            <a:pPr>
              <a:buFont typeface="Times New Roman" pitchFamily="16" charset="0"/>
              <a:buNone/>
              <a:defRPr/>
            </a:pPr>
            <a:endParaRPr lang="pl-PL" altLang="pl-PL" b="0" i="0" kern="0" dirty="0" smtClean="0">
              <a:solidFill>
                <a:schemeClr val="tx1"/>
              </a:solidFill>
              <a:latin typeface="+mj-lt"/>
            </a:endParaRPr>
          </a:p>
          <a:p>
            <a:pPr>
              <a:buFont typeface="Times New Roman" pitchFamily="16" charset="0"/>
              <a:buNone/>
              <a:defRPr/>
            </a:pPr>
            <a:r>
              <a:rPr lang="pl-PL" altLang="pl-PL" b="0" i="0" kern="0" dirty="0" err="1" smtClean="0">
                <a:solidFill>
                  <a:schemeClr val="tx1"/>
                </a:solidFill>
                <a:latin typeface="+mj-lt"/>
              </a:rPr>
              <a:t>Example</a:t>
            </a:r>
            <a:r>
              <a:rPr lang="pl-PL" altLang="pl-PL" b="0" i="0" kern="0" dirty="0" smtClean="0">
                <a:solidFill>
                  <a:schemeClr val="tx1"/>
                </a:solidFill>
                <a:latin typeface="+mj-lt"/>
              </a:rPr>
              <a:t>:  (abc) (</a:t>
            </a:r>
            <a:r>
              <a:rPr lang="pl-PL" altLang="pl-PL" b="0" i="0" kern="0" dirty="0" err="1" smtClean="0">
                <a:solidFill>
                  <a:schemeClr val="tx1"/>
                </a:solidFill>
                <a:latin typeface="+mj-lt"/>
              </a:rPr>
              <a:t>acb</a:t>
            </a:r>
            <a:r>
              <a:rPr lang="pl-PL" altLang="pl-PL" b="0" i="0" kern="0" dirty="0" smtClean="0">
                <a:solidFill>
                  <a:schemeClr val="tx1"/>
                </a:solidFill>
                <a:latin typeface="+mj-lt"/>
              </a:rPr>
              <a:t>) (</a:t>
            </a:r>
            <a:r>
              <a:rPr lang="pl-PL" altLang="pl-PL" b="0" i="0" kern="0" dirty="0" err="1" smtClean="0">
                <a:solidFill>
                  <a:schemeClr val="tx1"/>
                </a:solidFill>
                <a:latin typeface="+mj-lt"/>
              </a:rPr>
              <a:t>bac</a:t>
            </a:r>
            <a:r>
              <a:rPr lang="pl-PL" altLang="pl-PL" b="0" i="0" kern="0" dirty="0" smtClean="0">
                <a:solidFill>
                  <a:schemeClr val="tx1"/>
                </a:solidFill>
                <a:latin typeface="+mj-lt"/>
              </a:rPr>
              <a:t>) (</a:t>
            </a:r>
            <a:r>
              <a:rPr lang="pl-PL" altLang="pl-PL" b="0" i="0" kern="0" dirty="0" err="1" smtClean="0">
                <a:solidFill>
                  <a:schemeClr val="tx1"/>
                </a:solidFill>
                <a:latin typeface="+mj-lt"/>
              </a:rPr>
              <a:t>bca</a:t>
            </a:r>
            <a:r>
              <a:rPr lang="pl-PL" altLang="pl-PL" b="0" i="0" kern="0" dirty="0" smtClean="0">
                <a:solidFill>
                  <a:schemeClr val="tx1"/>
                </a:solidFill>
                <a:latin typeface="+mj-lt"/>
              </a:rPr>
              <a:t>) (</a:t>
            </a:r>
            <a:r>
              <a:rPr lang="pl-PL" altLang="pl-PL" b="0" i="0" kern="0" dirty="0" err="1" smtClean="0">
                <a:solidFill>
                  <a:schemeClr val="tx1"/>
                </a:solidFill>
                <a:latin typeface="+mj-lt"/>
              </a:rPr>
              <a:t>cab</a:t>
            </a:r>
            <a:r>
              <a:rPr lang="pl-PL" altLang="pl-PL" b="0" i="0" kern="0" dirty="0" smtClean="0">
                <a:solidFill>
                  <a:schemeClr val="tx1"/>
                </a:solidFill>
                <a:latin typeface="+mj-lt"/>
              </a:rPr>
              <a:t>) (</a:t>
            </a:r>
            <a:r>
              <a:rPr lang="pl-PL" altLang="pl-PL" b="0" i="0" kern="0" dirty="0" err="1" smtClean="0">
                <a:solidFill>
                  <a:schemeClr val="tx1"/>
                </a:solidFill>
                <a:latin typeface="+mj-lt"/>
              </a:rPr>
              <a:t>cba</a:t>
            </a:r>
            <a:r>
              <a:rPr lang="pl-PL" altLang="pl-PL" b="0" i="0" kern="0" dirty="0" smtClean="0">
                <a:solidFill>
                  <a:schemeClr val="tx1"/>
                </a:solidFill>
                <a:latin typeface="+mj-lt"/>
              </a:rPr>
              <a:t>)</a:t>
            </a:r>
            <a:endParaRPr lang="en-US" altLang="pl-PL" b="0" i="0" kern="0" dirty="0" smtClean="0">
              <a:solidFill>
                <a:schemeClr val="tx1"/>
              </a:solidFill>
              <a:latin typeface="+mj-lt"/>
            </a:endParaRPr>
          </a:p>
          <a:p>
            <a:pPr>
              <a:buFont typeface="Times New Roman" pitchFamily="16" charset="0"/>
              <a:buNone/>
              <a:defRPr/>
            </a:pPr>
            <a:endParaRPr lang="pl-PL" altLang="pl-PL" kern="0" dirty="0" smtClean="0"/>
          </a:p>
          <a:p>
            <a:pPr>
              <a:buFont typeface="Times New Roman" pitchFamily="16" charset="0"/>
              <a:buNone/>
              <a:defRPr/>
            </a:pPr>
            <a:r>
              <a:rPr lang="pl-PL" altLang="pl-PL" kern="0" dirty="0" smtClean="0"/>
              <a:t>	</a:t>
            </a:r>
            <a:endParaRPr lang="en-US" altLang="pl-PL" kern="0" dirty="0" smtClean="0"/>
          </a:p>
          <a:p>
            <a:pPr>
              <a:buFont typeface="Arial" charset="0"/>
              <a:buNone/>
              <a:defRPr/>
            </a:pPr>
            <a:endParaRPr lang="en-US" altLang="pl-PL" kern="0" dirty="0" smtClean="0"/>
          </a:p>
          <a:p>
            <a:pPr>
              <a:buFont typeface="Times New Roman" pitchFamily="16" charset="0"/>
              <a:buNone/>
              <a:defRPr/>
            </a:pPr>
            <a:endParaRPr lang="en-US" altLang="pl-PL" sz="2400" kern="0" dirty="0" smtClean="0"/>
          </a:p>
        </p:txBody>
      </p:sp>
      <p:sp>
        <p:nvSpPr>
          <p:cNvPr id="9" name="Title 1"/>
          <p:cNvSpPr txBox="1">
            <a:spLocks/>
          </p:cNvSpPr>
          <p:nvPr/>
        </p:nvSpPr>
        <p:spPr bwMode="auto">
          <a:xfrm>
            <a:off x="1611313" y="333375"/>
            <a:ext cx="7199312" cy="941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9pPr>
          </a:lstStyle>
          <a:p>
            <a:pPr algn="ctr">
              <a:defRPr/>
            </a:pPr>
            <a:r>
              <a:rPr lang="en-US" altLang="pl-PL" kern="0" dirty="0" smtClean="0">
                <a:solidFill>
                  <a:srgbClr val="C00000"/>
                </a:solidFill>
              </a:rPr>
              <a:t>Permutations without replacement</a:t>
            </a:r>
          </a:p>
        </p:txBody>
      </p:sp>
      <p:graphicFrame>
        <p:nvGraphicFramePr>
          <p:cNvPr id="39944" name="Obiekt 5"/>
          <p:cNvGraphicFramePr>
            <a:graphicFrameLocks noChangeAspect="1"/>
          </p:cNvGraphicFramePr>
          <p:nvPr/>
        </p:nvGraphicFramePr>
        <p:xfrm>
          <a:off x="3138488" y="4089400"/>
          <a:ext cx="1428750" cy="622300"/>
        </p:xfrm>
        <a:graphic>
          <a:graphicData uri="http://schemas.openxmlformats.org/presentationml/2006/ole">
            <mc:AlternateContent xmlns:mc="http://schemas.openxmlformats.org/markup-compatibility/2006">
              <mc:Choice xmlns:v="urn:schemas-microsoft-com:vml" Requires="v">
                <p:oleObj spid="_x0000_s39950" name="Równanie" r:id="rId5" imgW="558558" imgH="241195" progId="Equation.3">
                  <p:embed/>
                </p:oleObj>
              </mc:Choice>
              <mc:Fallback>
                <p:oleObj name="Równanie" r:id="rId5" imgW="558558" imgH="241195" progId="Equation.3">
                  <p:embed/>
                  <p:pic>
                    <p:nvPicPr>
                      <p:cNvPr id="0" name="Obiek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8488" y="4089400"/>
                        <a:ext cx="142875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350963" y="188913"/>
            <a:ext cx="7793037" cy="990600"/>
          </a:xfrm>
        </p:spPr>
        <p:txBody>
          <a:bodyPr/>
          <a:lstStyle/>
          <a:p>
            <a:pPr eaLnBrk="1" hangingPunct="1"/>
            <a:r>
              <a:rPr lang="en-US" altLang="pl-PL" smtClean="0">
                <a:solidFill>
                  <a:srgbClr val="C00000"/>
                </a:solidFill>
              </a:rPr>
              <a:t>Permutations—without replacement</a:t>
            </a:r>
          </a:p>
        </p:txBody>
      </p:sp>
      <p:sp>
        <p:nvSpPr>
          <p:cNvPr id="21507" name="Rectangle 3"/>
          <p:cNvSpPr>
            <a:spLocks noGrp="1" noChangeArrowheads="1"/>
          </p:cNvSpPr>
          <p:nvPr>
            <p:ph type="body" idx="1"/>
          </p:nvPr>
        </p:nvSpPr>
        <p:spPr>
          <a:xfrm>
            <a:off x="250825" y="1557338"/>
            <a:ext cx="8686800" cy="4456112"/>
          </a:xfrm>
        </p:spPr>
        <p:txBody>
          <a:bodyPr/>
          <a:lstStyle/>
          <a:p>
            <a:pPr marL="320675" indent="-320675" defTabSz="852488" eaLnBrk="1" hangingPunct="1">
              <a:buFont typeface="Wingdings" pitchFamily="2" charset="2"/>
              <a:buNone/>
              <a:defRPr/>
            </a:pPr>
            <a:r>
              <a:rPr lang="en-US" altLang="pl-PL" sz="2800" dirty="0" smtClean="0">
                <a:solidFill>
                  <a:schemeClr val="folHlink"/>
                </a:solidFill>
              </a:rPr>
              <a:t>	</a:t>
            </a:r>
            <a:r>
              <a:rPr lang="en-US" altLang="pl-PL" sz="2400" b="0" i="0" dirty="0" smtClean="0">
                <a:solidFill>
                  <a:schemeClr val="tx1"/>
                </a:solidFill>
                <a:latin typeface="+mj-lt"/>
                <a:cs typeface="Times New Roman" pitchFamily="18" charset="0"/>
              </a:rPr>
              <a:t>Think cards (w/o reshuffling) and seating arrangements</a:t>
            </a:r>
            <a:r>
              <a:rPr lang="en-US" altLang="pl-PL" sz="2800" dirty="0" smtClean="0">
                <a:cs typeface="Times New Roman" pitchFamily="18" charset="0"/>
              </a:rPr>
              <a:t>.</a:t>
            </a:r>
          </a:p>
          <a:p>
            <a:pPr marL="320675" indent="-320675" defTabSz="852488" eaLnBrk="1" hangingPunct="1">
              <a:buFont typeface="Wingdings" pitchFamily="2" charset="2"/>
              <a:buNone/>
              <a:defRPr/>
            </a:pPr>
            <a:endParaRPr lang="en-US" altLang="pl-PL" sz="2800" dirty="0" smtClean="0">
              <a:cs typeface="Times New Roman" pitchFamily="18" charset="0"/>
            </a:endParaRPr>
          </a:p>
          <a:p>
            <a:pPr marL="320675" indent="-320675" defTabSz="852488" eaLnBrk="1" hangingPunct="1">
              <a:buFont typeface="Wingdings" pitchFamily="2" charset="2"/>
              <a:buNone/>
              <a:defRPr/>
            </a:pPr>
            <a:r>
              <a:rPr lang="en-US" altLang="pl-PL" sz="2800" dirty="0" smtClean="0">
                <a:latin typeface="Times New Roman" pitchFamily="18" charset="0"/>
                <a:cs typeface="Times New Roman" pitchFamily="18" charset="0"/>
              </a:rPr>
              <a:t>  </a:t>
            </a:r>
            <a:r>
              <a:rPr lang="en-US" altLang="pl-PL" sz="2400" i="0" dirty="0" smtClean="0">
                <a:solidFill>
                  <a:schemeClr val="tx1"/>
                </a:solidFill>
                <a:latin typeface="+mj-lt"/>
                <a:cs typeface="Times New Roman" pitchFamily="18" charset="0"/>
              </a:rPr>
              <a:t>Example:</a:t>
            </a:r>
            <a:r>
              <a:rPr lang="en-US" altLang="pl-PL" sz="2800" dirty="0" smtClean="0">
                <a:cs typeface="Times New Roman" pitchFamily="18" charset="0"/>
              </a:rPr>
              <a:t> </a:t>
            </a:r>
            <a:r>
              <a:rPr lang="en-US" altLang="pl-PL" sz="2400" b="0" i="0" dirty="0" smtClean="0">
                <a:solidFill>
                  <a:schemeClr val="tx1"/>
                </a:solidFill>
                <a:latin typeface="+mj-lt"/>
                <a:cs typeface="Times New Roman" pitchFamily="18" charset="0"/>
              </a:rPr>
              <a:t>You are moderating a debate of gubernatorial candidates.  How many different ways can you seat the panelists in a row?  Call them Arianna, Buster, </a:t>
            </a:r>
            <a:r>
              <a:rPr lang="en-US" altLang="pl-PL" sz="2400" b="0" i="0" dirty="0" err="1" smtClean="0">
                <a:solidFill>
                  <a:schemeClr val="tx1"/>
                </a:solidFill>
                <a:latin typeface="+mj-lt"/>
                <a:cs typeface="Times New Roman" pitchFamily="18" charset="0"/>
              </a:rPr>
              <a:t>Camejo</a:t>
            </a:r>
            <a:r>
              <a:rPr lang="en-US" altLang="pl-PL" sz="2400" b="0" i="0" dirty="0" smtClean="0">
                <a:solidFill>
                  <a:schemeClr val="tx1"/>
                </a:solidFill>
                <a:latin typeface="+mj-lt"/>
                <a:cs typeface="Times New Roman" pitchFamily="18" charset="0"/>
              </a:rPr>
              <a:t>, Donald, and Eve. </a:t>
            </a:r>
          </a:p>
          <a:p>
            <a:pPr marL="320675" indent="-320675" defTabSz="852488" eaLnBrk="1" hangingPunct="1">
              <a:buFont typeface="Wingdings" pitchFamily="2" charset="2"/>
              <a:buNone/>
              <a:defRPr/>
            </a:pPr>
            <a:endParaRPr lang="en-US" altLang="pl-PL" sz="2800" dirty="0" smtClean="0">
              <a:cs typeface="Times New Roman" pitchFamily="18" charset="0"/>
            </a:endParaRPr>
          </a:p>
          <a:p>
            <a:pPr marL="320675" indent="-320675" defTabSz="852488" eaLnBrk="1" hangingPunct="1">
              <a:buFont typeface="Wingdings" pitchFamily="2" charset="2"/>
              <a:buNone/>
              <a:defRPr/>
            </a:pPr>
            <a:endParaRPr lang="en-US" altLang="pl-PL" sz="2800" dirty="0" smtClean="0"/>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3C3D9574-1B26-4DC0-A549-89AD2DEEB821}" type="slidenum">
              <a:rPr lang="pl-PL" altLang="pl-PL" smtClean="0"/>
              <a:pPr>
                <a:defRPr/>
              </a:pPr>
              <a:t>33</a:t>
            </a:fld>
            <a:endParaRPr lang="pl-PL" altLang="pl-P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457200" y="2133600"/>
            <a:ext cx="8686800" cy="4456113"/>
          </a:xfrm>
        </p:spPr>
        <p:txBody>
          <a:bodyPr/>
          <a:lstStyle/>
          <a:p>
            <a:pPr marL="320675" indent="-320675" defTabSz="852488" eaLnBrk="1" hangingPunct="1">
              <a:lnSpc>
                <a:spcPct val="90000"/>
              </a:lnSpc>
              <a:buFont typeface="Wingdings" pitchFamily="2" charset="2"/>
              <a:buNone/>
            </a:pPr>
            <a:r>
              <a:rPr lang="en-US" altLang="pl-PL" sz="2400" smtClean="0">
                <a:solidFill>
                  <a:schemeClr val="tx1"/>
                </a:solidFill>
                <a:cs typeface="Times New Roman" pitchFamily="18" charset="0"/>
                <a:sym typeface="Wingdings" pitchFamily="2" charset="2"/>
              </a:rPr>
              <a:t></a:t>
            </a:r>
            <a:r>
              <a:rPr lang="en-US" altLang="pl-PL" sz="2400" smtClean="0">
                <a:solidFill>
                  <a:schemeClr val="tx1"/>
                </a:solidFill>
                <a:latin typeface="Times New Roman" pitchFamily="18" charset="0"/>
                <a:cs typeface="Times New Roman" pitchFamily="18" charset="0"/>
              </a:rPr>
              <a:t> “</a:t>
            </a:r>
            <a:r>
              <a:rPr lang="en-US" altLang="pl-PL" sz="2400" smtClean="0">
                <a:solidFill>
                  <a:schemeClr val="tx1"/>
                </a:solidFill>
                <a:cs typeface="Times New Roman" pitchFamily="18" charset="0"/>
              </a:rPr>
              <a:t>Trial and error</a:t>
            </a:r>
            <a:r>
              <a:rPr lang="en-US" altLang="pl-PL" sz="2400" smtClean="0">
                <a:solidFill>
                  <a:schemeClr val="tx1"/>
                </a:solidFill>
                <a:latin typeface="Times New Roman" pitchFamily="18" charset="0"/>
                <a:cs typeface="Times New Roman" pitchFamily="18" charset="0"/>
              </a:rPr>
              <a:t>”</a:t>
            </a:r>
            <a:r>
              <a:rPr lang="en-US" altLang="pl-PL" sz="2400" smtClean="0">
                <a:solidFill>
                  <a:schemeClr val="tx1"/>
                </a:solidFill>
                <a:cs typeface="Times New Roman" pitchFamily="18" charset="0"/>
              </a:rPr>
              <a:t> method:</a:t>
            </a:r>
          </a:p>
          <a:p>
            <a:pPr marL="320675" indent="-320675" defTabSz="852488" eaLnBrk="1" hangingPunct="1">
              <a:lnSpc>
                <a:spcPct val="90000"/>
              </a:lnSpc>
              <a:buFont typeface="Wingdings" pitchFamily="2" charset="2"/>
              <a:buNone/>
            </a:pPr>
            <a:r>
              <a:rPr lang="en-US" altLang="pl-PL" sz="2400" u="sng" smtClean="0">
                <a:solidFill>
                  <a:schemeClr val="tx1"/>
                </a:solidFill>
                <a:cs typeface="Times New Roman" pitchFamily="18" charset="0"/>
              </a:rPr>
              <a:t>Systematically write out all </a:t>
            </a:r>
            <a:r>
              <a:rPr lang="pl-PL" altLang="pl-PL" sz="2400" u="sng" smtClean="0">
                <a:solidFill>
                  <a:schemeClr val="tx1"/>
                </a:solidFill>
                <a:cs typeface="Times New Roman" pitchFamily="18" charset="0"/>
              </a:rPr>
              <a:t>possibilities</a:t>
            </a:r>
            <a:r>
              <a:rPr lang="en-US" altLang="pl-PL" sz="2400" u="sng" smtClean="0">
                <a:solidFill>
                  <a:schemeClr val="tx1"/>
                </a:solidFill>
                <a:cs typeface="Times New Roman" pitchFamily="18" charset="0"/>
              </a:rPr>
              <a:t>:</a:t>
            </a:r>
          </a:p>
          <a:p>
            <a:pPr marL="320675" indent="-320675" defTabSz="852488" eaLnBrk="1" hangingPunct="1">
              <a:lnSpc>
                <a:spcPct val="90000"/>
              </a:lnSpc>
              <a:buFont typeface="Wingdings" pitchFamily="2" charset="2"/>
              <a:buNone/>
            </a:pPr>
            <a:r>
              <a:rPr lang="en-US" altLang="pl-PL" sz="2400" smtClean="0">
                <a:solidFill>
                  <a:schemeClr val="tx1"/>
                </a:solidFill>
                <a:cs typeface="Times New Roman" pitchFamily="18" charset="0"/>
              </a:rPr>
              <a:t>A B C D E</a:t>
            </a:r>
          </a:p>
          <a:p>
            <a:pPr marL="320675" indent="-320675" defTabSz="852488" eaLnBrk="1" hangingPunct="1">
              <a:lnSpc>
                <a:spcPct val="90000"/>
              </a:lnSpc>
              <a:buFont typeface="Wingdings" pitchFamily="2" charset="2"/>
              <a:buNone/>
            </a:pPr>
            <a:r>
              <a:rPr lang="en-US" altLang="pl-PL" sz="2400" smtClean="0">
                <a:solidFill>
                  <a:schemeClr val="tx1"/>
                </a:solidFill>
                <a:cs typeface="Times New Roman" pitchFamily="18" charset="0"/>
              </a:rPr>
              <a:t>A B C E D</a:t>
            </a:r>
          </a:p>
          <a:p>
            <a:pPr marL="320675" indent="-320675" defTabSz="852488" eaLnBrk="1" hangingPunct="1">
              <a:lnSpc>
                <a:spcPct val="90000"/>
              </a:lnSpc>
              <a:buFont typeface="Wingdings" pitchFamily="2" charset="2"/>
              <a:buNone/>
            </a:pPr>
            <a:r>
              <a:rPr lang="en-US" altLang="pl-PL" sz="2400" smtClean="0">
                <a:solidFill>
                  <a:schemeClr val="tx1"/>
                </a:solidFill>
                <a:cs typeface="Times New Roman" pitchFamily="18" charset="0"/>
              </a:rPr>
              <a:t>A B D C E</a:t>
            </a:r>
          </a:p>
          <a:p>
            <a:pPr marL="320675" indent="-320675" defTabSz="852488" eaLnBrk="1" hangingPunct="1">
              <a:lnSpc>
                <a:spcPct val="90000"/>
              </a:lnSpc>
              <a:buFont typeface="Wingdings" pitchFamily="2" charset="2"/>
              <a:buNone/>
            </a:pPr>
            <a:r>
              <a:rPr lang="en-US" altLang="pl-PL" sz="2400" smtClean="0">
                <a:solidFill>
                  <a:schemeClr val="tx1"/>
                </a:solidFill>
                <a:cs typeface="Times New Roman" pitchFamily="18" charset="0"/>
              </a:rPr>
              <a:t>A B D E C</a:t>
            </a:r>
          </a:p>
          <a:p>
            <a:pPr marL="320675" indent="-320675" defTabSz="852488" eaLnBrk="1" hangingPunct="1">
              <a:lnSpc>
                <a:spcPct val="90000"/>
              </a:lnSpc>
              <a:buFont typeface="Wingdings" pitchFamily="2" charset="2"/>
              <a:buNone/>
            </a:pPr>
            <a:r>
              <a:rPr lang="en-US" altLang="pl-PL" sz="2400" smtClean="0">
                <a:solidFill>
                  <a:schemeClr val="tx1"/>
                </a:solidFill>
                <a:cs typeface="Times New Roman" pitchFamily="18" charset="0"/>
              </a:rPr>
              <a:t>A B E C D</a:t>
            </a:r>
          </a:p>
          <a:p>
            <a:pPr marL="320675" indent="-320675" defTabSz="852488" eaLnBrk="1" hangingPunct="1">
              <a:lnSpc>
                <a:spcPct val="90000"/>
              </a:lnSpc>
              <a:buFont typeface="Wingdings" pitchFamily="2" charset="2"/>
              <a:buNone/>
            </a:pPr>
            <a:r>
              <a:rPr lang="en-US" altLang="pl-PL" sz="2400" smtClean="0">
                <a:solidFill>
                  <a:schemeClr val="tx1"/>
                </a:solidFill>
                <a:cs typeface="Times New Roman" pitchFamily="18" charset="0"/>
              </a:rPr>
              <a:t>A B E D C</a:t>
            </a:r>
          </a:p>
          <a:p>
            <a:pPr marL="320675" indent="-320675" defTabSz="852488" eaLnBrk="1" hangingPunct="1">
              <a:lnSpc>
                <a:spcPct val="90000"/>
              </a:lnSpc>
              <a:buFont typeface="Wingdings" pitchFamily="2" charset="2"/>
              <a:buNone/>
            </a:pPr>
            <a:r>
              <a:rPr lang="en-US" altLang="pl-PL" sz="2400" smtClean="0">
                <a:cs typeface="Times New Roman" pitchFamily="18" charset="0"/>
              </a:rPr>
              <a:t>.</a:t>
            </a:r>
          </a:p>
          <a:p>
            <a:pPr marL="320675" indent="-320675" defTabSz="852488" eaLnBrk="1" hangingPunct="1">
              <a:lnSpc>
                <a:spcPct val="90000"/>
              </a:lnSpc>
              <a:buFont typeface="Wingdings" pitchFamily="2" charset="2"/>
              <a:buNone/>
            </a:pPr>
            <a:r>
              <a:rPr lang="en-US" altLang="pl-PL" sz="2400" smtClean="0">
                <a:cs typeface="Times New Roman" pitchFamily="18" charset="0"/>
              </a:rPr>
              <a:t>.</a:t>
            </a:r>
          </a:p>
          <a:p>
            <a:pPr marL="320675" indent="-320675" defTabSz="852488" eaLnBrk="1" hangingPunct="1">
              <a:lnSpc>
                <a:spcPct val="90000"/>
              </a:lnSpc>
              <a:buFont typeface="Wingdings" pitchFamily="2" charset="2"/>
              <a:buNone/>
            </a:pPr>
            <a:r>
              <a:rPr lang="en-US" altLang="pl-PL" sz="2400" smtClean="0">
                <a:cs typeface="Times New Roman" pitchFamily="18" charset="0"/>
              </a:rPr>
              <a:t>.</a:t>
            </a:r>
          </a:p>
          <a:p>
            <a:pPr marL="320675" indent="-320675" defTabSz="852488" eaLnBrk="1" hangingPunct="1">
              <a:lnSpc>
                <a:spcPct val="90000"/>
              </a:lnSpc>
              <a:buFont typeface="Wingdings" pitchFamily="2" charset="2"/>
              <a:buNone/>
            </a:pPr>
            <a:endParaRPr lang="en-US" altLang="pl-PL" sz="2400" smtClean="0"/>
          </a:p>
        </p:txBody>
      </p:sp>
      <p:grpSp>
        <p:nvGrpSpPr>
          <p:cNvPr id="73732" name="Group 4"/>
          <p:cNvGrpSpPr>
            <a:grpSpLocks/>
          </p:cNvGrpSpPr>
          <p:nvPr/>
        </p:nvGrpSpPr>
        <p:grpSpPr bwMode="auto">
          <a:xfrm>
            <a:off x="2286000" y="4343400"/>
            <a:ext cx="6172200" cy="900113"/>
            <a:chOff x="1440" y="2736"/>
            <a:chExt cx="3888" cy="567"/>
          </a:xfrm>
        </p:grpSpPr>
        <p:sp>
          <p:nvSpPr>
            <p:cNvPr id="45063" name="Text Box 5"/>
            <p:cNvSpPr txBox="1">
              <a:spLocks noChangeArrowheads="1"/>
            </p:cNvSpPr>
            <p:nvPr/>
          </p:nvSpPr>
          <p:spPr bwMode="auto">
            <a:xfrm>
              <a:off x="2688" y="2736"/>
              <a:ext cx="2640" cy="567"/>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lnSpc>
                  <a:spcPct val="90000"/>
                </a:lnSpc>
                <a:spcBef>
                  <a:spcPct val="20000"/>
                </a:spcBef>
                <a:buClr>
                  <a:schemeClr val="folHlink"/>
                </a:buClr>
                <a:buSzPct val="60000"/>
                <a:buFont typeface="Wingdings" pitchFamily="2" charset="2"/>
                <a:buNone/>
                <a:defRPr/>
              </a:pPr>
              <a:r>
                <a:rPr lang="en-US" altLang="pl-PL" sz="1800" b="0" i="0" dirty="0" smtClean="0">
                  <a:solidFill>
                    <a:schemeClr val="tx1"/>
                  </a:solidFill>
                  <a:latin typeface="+mj-lt"/>
                  <a:cs typeface="Times New Roman" pitchFamily="18" charset="0"/>
                </a:rPr>
                <a:t>Quickly becomes a pain!</a:t>
              </a:r>
            </a:p>
            <a:p>
              <a:pPr eaLnBrk="1" hangingPunct="1">
                <a:lnSpc>
                  <a:spcPct val="90000"/>
                </a:lnSpc>
                <a:spcBef>
                  <a:spcPct val="20000"/>
                </a:spcBef>
                <a:buClr>
                  <a:schemeClr val="folHlink"/>
                </a:buClr>
                <a:buSzPct val="60000"/>
                <a:buFont typeface="Wingdings" pitchFamily="2" charset="2"/>
                <a:buNone/>
                <a:defRPr/>
              </a:pPr>
              <a:r>
                <a:rPr lang="en-US" altLang="pl-PL" sz="1800" b="0" i="0" dirty="0" smtClean="0">
                  <a:solidFill>
                    <a:schemeClr val="tx1"/>
                  </a:solidFill>
                  <a:latin typeface="+mj-lt"/>
                  <a:cs typeface="Times New Roman" pitchFamily="18" charset="0"/>
                </a:rPr>
                <a:t>Easier to figure out patterns using a probability tree!</a:t>
              </a:r>
              <a:endParaRPr lang="en-US" altLang="pl-PL" sz="1800" b="0" i="0" dirty="0" smtClean="0">
                <a:solidFill>
                  <a:schemeClr val="tx1"/>
                </a:solidFill>
                <a:latin typeface="+mj-lt"/>
              </a:endParaRPr>
            </a:p>
          </p:txBody>
        </p:sp>
        <p:sp>
          <p:nvSpPr>
            <p:cNvPr id="41992" name="Line 6"/>
            <p:cNvSpPr>
              <a:spLocks noChangeShapeType="1"/>
            </p:cNvSpPr>
            <p:nvPr/>
          </p:nvSpPr>
          <p:spPr bwMode="auto">
            <a:xfrm flipH="1">
              <a:off x="1440" y="2880"/>
              <a:ext cx="1200" cy="192"/>
            </a:xfrm>
            <a:prstGeom prst="line">
              <a:avLst/>
            </a:prstGeom>
            <a:noFill/>
            <a:ln w="9525">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gr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4BCB9450-96DA-49C8-88F7-42DB091229D4}" type="slidenum">
              <a:rPr lang="pl-PL" altLang="pl-PL" smtClean="0"/>
              <a:pPr>
                <a:defRPr/>
              </a:pPr>
              <a:t>34</a:t>
            </a:fld>
            <a:endParaRPr lang="pl-PL" altLang="pl-PL" dirty="0"/>
          </a:p>
        </p:txBody>
      </p:sp>
      <p:sp>
        <p:nvSpPr>
          <p:cNvPr id="41990" name="Rectangle 2"/>
          <p:cNvSpPr>
            <a:spLocks noGrp="1" noChangeArrowheads="1"/>
          </p:cNvSpPr>
          <p:nvPr>
            <p:ph type="title"/>
          </p:nvPr>
        </p:nvSpPr>
        <p:spPr>
          <a:xfrm>
            <a:off x="1350963" y="188913"/>
            <a:ext cx="7793037" cy="990600"/>
          </a:xfrm>
        </p:spPr>
        <p:txBody>
          <a:bodyPr/>
          <a:lstStyle/>
          <a:p>
            <a:pPr eaLnBrk="1" hangingPunct="1"/>
            <a:r>
              <a:rPr lang="en-US" altLang="pl-PL" smtClean="0">
                <a:solidFill>
                  <a:srgbClr val="C00000"/>
                </a:solidFill>
              </a:rPr>
              <a:t>Permutations—without replacement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731">
                                            <p:txEl>
                                              <p:pRg st="1" end="1"/>
                                            </p:txEl>
                                          </p:spTgt>
                                        </p:tgtEl>
                                        <p:attrNameLst>
                                          <p:attrName>style.visibility</p:attrName>
                                        </p:attrNameLst>
                                      </p:cBhvr>
                                      <p:to>
                                        <p:strVal val="visible"/>
                                      </p:to>
                                    </p:set>
                                    <p:anim calcmode="lin" valueType="num">
                                      <p:cBhvr additive="base">
                                        <p:cTn id="13" dur="500" fill="hold"/>
                                        <p:tgtEl>
                                          <p:spTgt spid="737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7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 calcmode="lin" valueType="num">
                                      <p:cBhvr additive="base">
                                        <p:cTn id="19" dur="500" fill="hold"/>
                                        <p:tgtEl>
                                          <p:spTgt spid="737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37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3731">
                                            <p:txEl>
                                              <p:pRg st="3" end="3"/>
                                            </p:txEl>
                                          </p:spTgt>
                                        </p:tgtEl>
                                        <p:attrNameLst>
                                          <p:attrName>style.visibility</p:attrName>
                                        </p:attrNameLst>
                                      </p:cBhvr>
                                      <p:to>
                                        <p:strVal val="visible"/>
                                      </p:to>
                                    </p:set>
                                    <p:anim calcmode="lin" valueType="num">
                                      <p:cBhvr additive="base">
                                        <p:cTn id="25" dur="500" fill="hold"/>
                                        <p:tgtEl>
                                          <p:spTgt spid="737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37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3731">
                                            <p:txEl>
                                              <p:pRg st="4" end="4"/>
                                            </p:txEl>
                                          </p:spTgt>
                                        </p:tgtEl>
                                        <p:attrNameLst>
                                          <p:attrName>style.visibility</p:attrName>
                                        </p:attrNameLst>
                                      </p:cBhvr>
                                      <p:to>
                                        <p:strVal val="visible"/>
                                      </p:to>
                                    </p:set>
                                    <p:anim calcmode="lin" valueType="num">
                                      <p:cBhvr additive="base">
                                        <p:cTn id="31" dur="500" fill="hold"/>
                                        <p:tgtEl>
                                          <p:spTgt spid="737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37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3731">
                                            <p:txEl>
                                              <p:pRg st="5" end="5"/>
                                            </p:txEl>
                                          </p:spTgt>
                                        </p:tgtEl>
                                        <p:attrNameLst>
                                          <p:attrName>style.visibility</p:attrName>
                                        </p:attrNameLst>
                                      </p:cBhvr>
                                      <p:to>
                                        <p:strVal val="visible"/>
                                      </p:to>
                                    </p:set>
                                    <p:anim calcmode="lin" valueType="num">
                                      <p:cBhvr additive="base">
                                        <p:cTn id="37" dur="500" fill="hold"/>
                                        <p:tgtEl>
                                          <p:spTgt spid="737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37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3731">
                                            <p:txEl>
                                              <p:pRg st="6" end="6"/>
                                            </p:txEl>
                                          </p:spTgt>
                                        </p:tgtEl>
                                        <p:attrNameLst>
                                          <p:attrName>style.visibility</p:attrName>
                                        </p:attrNameLst>
                                      </p:cBhvr>
                                      <p:to>
                                        <p:strVal val="visible"/>
                                      </p:to>
                                    </p:set>
                                    <p:anim calcmode="lin" valueType="num">
                                      <p:cBhvr additive="base">
                                        <p:cTn id="43" dur="500" fill="hold"/>
                                        <p:tgtEl>
                                          <p:spTgt spid="7373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37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3731">
                                            <p:txEl>
                                              <p:pRg st="7" end="7"/>
                                            </p:txEl>
                                          </p:spTgt>
                                        </p:tgtEl>
                                        <p:attrNameLst>
                                          <p:attrName>style.visibility</p:attrName>
                                        </p:attrNameLst>
                                      </p:cBhvr>
                                      <p:to>
                                        <p:strVal val="visible"/>
                                      </p:to>
                                    </p:set>
                                    <p:anim calcmode="lin" valueType="num">
                                      <p:cBhvr additive="base">
                                        <p:cTn id="49" dur="500" fill="hold"/>
                                        <p:tgtEl>
                                          <p:spTgt spid="7373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37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3731">
                                            <p:txEl>
                                              <p:pRg st="8" end="8"/>
                                            </p:txEl>
                                          </p:spTgt>
                                        </p:tgtEl>
                                        <p:attrNameLst>
                                          <p:attrName>style.visibility</p:attrName>
                                        </p:attrNameLst>
                                      </p:cBhvr>
                                      <p:to>
                                        <p:strVal val="visible"/>
                                      </p:to>
                                    </p:set>
                                    <p:anim calcmode="lin" valueType="num">
                                      <p:cBhvr additive="base">
                                        <p:cTn id="55" dur="500" fill="hold"/>
                                        <p:tgtEl>
                                          <p:spTgt spid="7373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373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3731">
                                            <p:txEl>
                                              <p:pRg st="9" end="9"/>
                                            </p:txEl>
                                          </p:spTgt>
                                        </p:tgtEl>
                                        <p:attrNameLst>
                                          <p:attrName>style.visibility</p:attrName>
                                        </p:attrNameLst>
                                      </p:cBhvr>
                                      <p:to>
                                        <p:strVal val="visible"/>
                                      </p:to>
                                    </p:set>
                                    <p:anim calcmode="lin" valueType="num">
                                      <p:cBhvr additive="base">
                                        <p:cTn id="61" dur="500" fill="hold"/>
                                        <p:tgtEl>
                                          <p:spTgt spid="73731">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373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73731">
                                            <p:txEl>
                                              <p:pRg st="10" end="10"/>
                                            </p:txEl>
                                          </p:spTgt>
                                        </p:tgtEl>
                                        <p:attrNameLst>
                                          <p:attrName>style.visibility</p:attrName>
                                        </p:attrNameLst>
                                      </p:cBhvr>
                                      <p:to>
                                        <p:strVal val="visible"/>
                                      </p:to>
                                    </p:set>
                                    <p:anim calcmode="lin" valueType="num">
                                      <p:cBhvr additive="base">
                                        <p:cTn id="67" dur="500" fill="hold"/>
                                        <p:tgtEl>
                                          <p:spTgt spid="73731">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7373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15" presetClass="entr" presetSubtype="0" fill="hold" nodeType="clickEffect">
                                  <p:stCondLst>
                                    <p:cond delay="0"/>
                                  </p:stCondLst>
                                  <p:childTnLst>
                                    <p:set>
                                      <p:cBhvr>
                                        <p:cTn id="72" dur="1" fill="hold">
                                          <p:stCondLst>
                                            <p:cond delay="0"/>
                                          </p:stCondLst>
                                        </p:cTn>
                                        <p:tgtEl>
                                          <p:spTgt spid="73732"/>
                                        </p:tgtEl>
                                        <p:attrNameLst>
                                          <p:attrName>style.visibility</p:attrName>
                                        </p:attrNameLst>
                                      </p:cBhvr>
                                      <p:to>
                                        <p:strVal val="visible"/>
                                      </p:to>
                                    </p:set>
                                    <p:anim calcmode="lin" valueType="num">
                                      <p:cBhvr>
                                        <p:cTn id="73" dur="1000" fill="hold"/>
                                        <p:tgtEl>
                                          <p:spTgt spid="73732"/>
                                        </p:tgtEl>
                                        <p:attrNameLst>
                                          <p:attrName>ppt_w</p:attrName>
                                        </p:attrNameLst>
                                      </p:cBhvr>
                                      <p:tavLst>
                                        <p:tav tm="0">
                                          <p:val>
                                            <p:fltVal val="0"/>
                                          </p:val>
                                        </p:tav>
                                        <p:tav tm="100000">
                                          <p:val>
                                            <p:strVal val="#ppt_w"/>
                                          </p:val>
                                        </p:tav>
                                      </p:tavLst>
                                    </p:anim>
                                    <p:anim calcmode="lin" valueType="num">
                                      <p:cBhvr>
                                        <p:cTn id="74" dur="1000" fill="hold"/>
                                        <p:tgtEl>
                                          <p:spTgt spid="73732"/>
                                        </p:tgtEl>
                                        <p:attrNameLst>
                                          <p:attrName>ppt_h</p:attrName>
                                        </p:attrNameLst>
                                      </p:cBhvr>
                                      <p:tavLst>
                                        <p:tav tm="0">
                                          <p:val>
                                            <p:fltVal val="0"/>
                                          </p:val>
                                        </p:tav>
                                        <p:tav tm="100000">
                                          <p:val>
                                            <p:strVal val="#ppt_h"/>
                                          </p:val>
                                        </p:tav>
                                      </p:tavLst>
                                    </p:anim>
                                    <p:anim calcmode="lin" valueType="num">
                                      <p:cBhvr>
                                        <p:cTn id="75" dur="1000" fill="hold"/>
                                        <p:tgtEl>
                                          <p:spTgt spid="73732"/>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7373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3"/>
          <p:cNvGrpSpPr>
            <a:grpSpLocks/>
          </p:cNvGrpSpPr>
          <p:nvPr/>
        </p:nvGrpSpPr>
        <p:grpSpPr bwMode="auto">
          <a:xfrm>
            <a:off x="633413" y="1743075"/>
            <a:ext cx="7754937" cy="3255963"/>
            <a:chOff x="1860" y="8128"/>
            <a:chExt cx="5390" cy="3172"/>
          </a:xfrm>
        </p:grpSpPr>
        <p:sp>
          <p:nvSpPr>
            <p:cNvPr id="43016" name="Oval 4"/>
            <p:cNvSpPr>
              <a:spLocks noChangeArrowheads="1"/>
            </p:cNvSpPr>
            <p:nvPr/>
          </p:nvSpPr>
          <p:spPr bwMode="auto">
            <a:xfrm>
              <a:off x="2800" y="10523"/>
              <a:ext cx="71" cy="73"/>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3017" name="Text Box 5"/>
            <p:cNvSpPr txBox="1">
              <a:spLocks noChangeArrowheads="1"/>
            </p:cNvSpPr>
            <p:nvPr/>
          </p:nvSpPr>
          <p:spPr bwMode="auto">
            <a:xfrm>
              <a:off x="3965" y="997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E</a:t>
              </a:r>
            </a:p>
          </p:txBody>
        </p:sp>
        <p:sp>
          <p:nvSpPr>
            <p:cNvPr id="43018" name="Line 6"/>
            <p:cNvSpPr>
              <a:spLocks noChangeShapeType="1"/>
            </p:cNvSpPr>
            <p:nvPr/>
          </p:nvSpPr>
          <p:spPr bwMode="auto">
            <a:xfrm>
              <a:off x="2840" y="10590"/>
              <a:ext cx="920" cy="3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19" name="Line 7"/>
            <p:cNvSpPr>
              <a:spLocks noChangeShapeType="1"/>
            </p:cNvSpPr>
            <p:nvPr/>
          </p:nvSpPr>
          <p:spPr bwMode="auto">
            <a:xfrm>
              <a:off x="2830" y="10580"/>
              <a:ext cx="86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43020" name="Group 8"/>
            <p:cNvGrpSpPr>
              <a:grpSpLocks/>
            </p:cNvGrpSpPr>
            <p:nvPr/>
          </p:nvGrpSpPr>
          <p:grpSpPr bwMode="auto">
            <a:xfrm>
              <a:off x="1860" y="8128"/>
              <a:ext cx="5390" cy="3142"/>
              <a:chOff x="1860" y="8128"/>
              <a:chExt cx="5390" cy="3142"/>
            </a:xfrm>
          </p:grpSpPr>
          <p:sp>
            <p:nvSpPr>
              <p:cNvPr id="43021" name="Line 9"/>
              <p:cNvSpPr>
                <a:spLocks noChangeShapeType="1"/>
              </p:cNvSpPr>
              <p:nvPr/>
            </p:nvSpPr>
            <p:spPr bwMode="auto">
              <a:xfrm flipV="1">
                <a:off x="1940" y="9008"/>
                <a:ext cx="90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22" name="Line 10"/>
              <p:cNvSpPr>
                <a:spLocks noChangeShapeType="1"/>
              </p:cNvSpPr>
              <p:nvPr/>
            </p:nvSpPr>
            <p:spPr bwMode="auto">
              <a:xfrm flipV="1">
                <a:off x="1890" y="9750"/>
                <a:ext cx="970" cy="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23" name="Line 11"/>
              <p:cNvSpPr>
                <a:spLocks noChangeShapeType="1"/>
              </p:cNvSpPr>
              <p:nvPr/>
            </p:nvSpPr>
            <p:spPr bwMode="auto">
              <a:xfrm>
                <a:off x="1910" y="9820"/>
                <a:ext cx="920" cy="3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24" name="Line 12"/>
              <p:cNvSpPr>
                <a:spLocks noChangeShapeType="1"/>
              </p:cNvSpPr>
              <p:nvPr/>
            </p:nvSpPr>
            <p:spPr bwMode="auto">
              <a:xfrm>
                <a:off x="1900" y="9810"/>
                <a:ext cx="86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25" name="Line 13"/>
              <p:cNvSpPr>
                <a:spLocks noChangeShapeType="1"/>
              </p:cNvSpPr>
              <p:nvPr/>
            </p:nvSpPr>
            <p:spPr bwMode="auto">
              <a:xfrm flipV="1">
                <a:off x="1900" y="9420"/>
                <a:ext cx="90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26" name="Text Box 14"/>
              <p:cNvSpPr txBox="1">
                <a:spLocks noChangeArrowheads="1"/>
              </p:cNvSpPr>
              <p:nvPr/>
            </p:nvSpPr>
            <p:spPr bwMode="auto">
              <a:xfrm>
                <a:off x="2420" y="947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B</a:t>
                </a:r>
              </a:p>
            </p:txBody>
          </p:sp>
          <p:sp>
            <p:nvSpPr>
              <p:cNvPr id="43027" name="Text Box 15"/>
              <p:cNvSpPr txBox="1">
                <a:spLocks noChangeArrowheads="1"/>
              </p:cNvSpPr>
              <p:nvPr/>
            </p:nvSpPr>
            <p:spPr bwMode="auto">
              <a:xfrm>
                <a:off x="2400" y="921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A</a:t>
                </a:r>
              </a:p>
            </p:txBody>
          </p:sp>
          <p:sp>
            <p:nvSpPr>
              <p:cNvPr id="43028" name="Text Box 16"/>
              <p:cNvSpPr txBox="1">
                <a:spLocks noChangeArrowheads="1"/>
              </p:cNvSpPr>
              <p:nvPr/>
            </p:nvSpPr>
            <p:spPr bwMode="auto">
              <a:xfrm>
                <a:off x="2555" y="970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C</a:t>
                </a:r>
              </a:p>
            </p:txBody>
          </p:sp>
          <p:sp>
            <p:nvSpPr>
              <p:cNvPr id="43029" name="Text Box 17"/>
              <p:cNvSpPr txBox="1">
                <a:spLocks noChangeArrowheads="1"/>
              </p:cNvSpPr>
              <p:nvPr/>
            </p:nvSpPr>
            <p:spPr bwMode="auto">
              <a:xfrm>
                <a:off x="2505" y="999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D</a:t>
                </a:r>
              </a:p>
            </p:txBody>
          </p:sp>
          <p:sp>
            <p:nvSpPr>
              <p:cNvPr id="43030" name="Text Box 18"/>
              <p:cNvSpPr txBox="1">
                <a:spLocks noChangeArrowheads="1"/>
              </p:cNvSpPr>
              <p:nvPr/>
            </p:nvSpPr>
            <p:spPr bwMode="auto">
              <a:xfrm>
                <a:off x="2495" y="1030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E</a:t>
                </a:r>
              </a:p>
            </p:txBody>
          </p:sp>
          <p:sp>
            <p:nvSpPr>
              <p:cNvPr id="43031" name="Oval 19"/>
              <p:cNvSpPr>
                <a:spLocks noChangeArrowheads="1"/>
              </p:cNvSpPr>
              <p:nvPr/>
            </p:nvSpPr>
            <p:spPr bwMode="auto">
              <a:xfrm>
                <a:off x="2880" y="9713"/>
                <a:ext cx="71" cy="73"/>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3032" name="Line 20"/>
              <p:cNvSpPr>
                <a:spLocks noChangeShapeType="1"/>
              </p:cNvSpPr>
              <p:nvPr/>
            </p:nvSpPr>
            <p:spPr bwMode="auto">
              <a:xfrm flipV="1">
                <a:off x="2970" y="9550"/>
                <a:ext cx="1000" cy="2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33" name="Line 21"/>
              <p:cNvSpPr>
                <a:spLocks noChangeShapeType="1"/>
              </p:cNvSpPr>
              <p:nvPr/>
            </p:nvSpPr>
            <p:spPr bwMode="auto">
              <a:xfrm>
                <a:off x="2990" y="9780"/>
                <a:ext cx="1020"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34" name="Line 22"/>
              <p:cNvSpPr>
                <a:spLocks noChangeShapeType="1"/>
              </p:cNvSpPr>
              <p:nvPr/>
            </p:nvSpPr>
            <p:spPr bwMode="auto">
              <a:xfrm>
                <a:off x="2980" y="9770"/>
                <a:ext cx="109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35" name="Line 23"/>
              <p:cNvSpPr>
                <a:spLocks noChangeShapeType="1"/>
              </p:cNvSpPr>
              <p:nvPr/>
            </p:nvSpPr>
            <p:spPr bwMode="auto">
              <a:xfrm flipV="1">
                <a:off x="2980" y="9230"/>
                <a:ext cx="900" cy="5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36" name="Text Box 24"/>
              <p:cNvSpPr txBox="1">
                <a:spLocks noChangeArrowheads="1"/>
              </p:cNvSpPr>
              <p:nvPr/>
            </p:nvSpPr>
            <p:spPr bwMode="auto">
              <a:xfrm>
                <a:off x="3450" y="935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A</a:t>
                </a:r>
              </a:p>
            </p:txBody>
          </p:sp>
          <p:sp>
            <p:nvSpPr>
              <p:cNvPr id="43037" name="Text Box 25"/>
              <p:cNvSpPr txBox="1">
                <a:spLocks noChangeArrowheads="1"/>
              </p:cNvSpPr>
              <p:nvPr/>
            </p:nvSpPr>
            <p:spPr bwMode="auto">
              <a:xfrm>
                <a:off x="3615" y="958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B</a:t>
                </a:r>
              </a:p>
            </p:txBody>
          </p:sp>
          <p:sp>
            <p:nvSpPr>
              <p:cNvPr id="43038" name="Text Box 26"/>
              <p:cNvSpPr txBox="1">
                <a:spLocks noChangeArrowheads="1"/>
              </p:cNvSpPr>
              <p:nvPr/>
            </p:nvSpPr>
            <p:spPr bwMode="auto">
              <a:xfrm>
                <a:off x="3755" y="979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D</a:t>
                </a:r>
              </a:p>
            </p:txBody>
          </p:sp>
          <p:sp>
            <p:nvSpPr>
              <p:cNvPr id="43039" name="Line 27"/>
              <p:cNvSpPr>
                <a:spLocks noChangeShapeType="1"/>
              </p:cNvSpPr>
              <p:nvPr/>
            </p:nvSpPr>
            <p:spPr bwMode="auto">
              <a:xfrm flipV="1">
                <a:off x="2820" y="10520"/>
                <a:ext cx="970" cy="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40" name="Line 28"/>
              <p:cNvSpPr>
                <a:spLocks noChangeShapeType="1"/>
              </p:cNvSpPr>
              <p:nvPr/>
            </p:nvSpPr>
            <p:spPr bwMode="auto">
              <a:xfrm flipV="1">
                <a:off x="2830" y="10340"/>
                <a:ext cx="1040" cy="2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3041" name="Text Box 29"/>
              <p:cNvSpPr txBox="1">
                <a:spLocks noChangeArrowheads="1"/>
              </p:cNvSpPr>
              <p:nvPr/>
            </p:nvSpPr>
            <p:spPr bwMode="auto">
              <a:xfrm>
                <a:off x="3350" y="1024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A</a:t>
                </a:r>
              </a:p>
            </p:txBody>
          </p:sp>
          <p:sp>
            <p:nvSpPr>
              <p:cNvPr id="43042" name="Text Box 30"/>
              <p:cNvSpPr txBox="1">
                <a:spLocks noChangeArrowheads="1"/>
              </p:cNvSpPr>
              <p:nvPr/>
            </p:nvSpPr>
            <p:spPr bwMode="auto">
              <a:xfrm>
                <a:off x="3485" y="1047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B</a:t>
                </a:r>
              </a:p>
            </p:txBody>
          </p:sp>
          <p:sp>
            <p:nvSpPr>
              <p:cNvPr id="43043" name="Text Box 31"/>
              <p:cNvSpPr txBox="1">
                <a:spLocks noChangeArrowheads="1"/>
              </p:cNvSpPr>
              <p:nvPr/>
            </p:nvSpPr>
            <p:spPr bwMode="auto">
              <a:xfrm>
                <a:off x="3435" y="10760"/>
                <a:ext cx="200" cy="1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C</a:t>
                </a:r>
              </a:p>
            </p:txBody>
          </p:sp>
          <p:sp>
            <p:nvSpPr>
              <p:cNvPr id="43044" name="Text Box 32"/>
              <p:cNvSpPr txBox="1">
                <a:spLocks noChangeArrowheads="1"/>
              </p:cNvSpPr>
              <p:nvPr/>
            </p:nvSpPr>
            <p:spPr bwMode="auto">
              <a:xfrm>
                <a:off x="3425" y="11070"/>
                <a:ext cx="130" cy="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D</a:t>
                </a:r>
              </a:p>
            </p:txBody>
          </p:sp>
          <p:sp>
            <p:nvSpPr>
              <p:cNvPr id="43045" name="Text Box 33"/>
              <p:cNvSpPr txBox="1">
                <a:spLocks noChangeArrowheads="1"/>
              </p:cNvSpPr>
              <p:nvPr/>
            </p:nvSpPr>
            <p:spPr bwMode="auto">
              <a:xfrm>
                <a:off x="5020" y="9630"/>
                <a:ext cx="1190" cy="7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a:t>
                </a:r>
              </a:p>
            </p:txBody>
          </p:sp>
          <p:sp>
            <p:nvSpPr>
              <p:cNvPr id="43046" name="Text Box 34"/>
              <p:cNvSpPr txBox="1">
                <a:spLocks noChangeArrowheads="1"/>
              </p:cNvSpPr>
              <p:nvPr/>
            </p:nvSpPr>
            <p:spPr bwMode="auto">
              <a:xfrm>
                <a:off x="1860" y="8138"/>
                <a:ext cx="1460" cy="6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u="sng" dirty="0">
                    <a:solidFill>
                      <a:schemeClr val="tx1"/>
                    </a:solidFill>
                    <a:latin typeface="+mj-lt"/>
                  </a:rPr>
                  <a:t>Seat One:</a:t>
                </a:r>
              </a:p>
              <a:p>
                <a:pPr>
                  <a:spcBef>
                    <a:spcPct val="0"/>
                  </a:spcBef>
                </a:pPr>
                <a:r>
                  <a:rPr lang="en-US" altLang="pl-PL" sz="1600" b="0" i="0" dirty="0">
                    <a:solidFill>
                      <a:schemeClr val="tx1"/>
                    </a:solidFill>
                    <a:latin typeface="+mj-lt"/>
                  </a:rPr>
                  <a:t>5 possible</a:t>
                </a:r>
              </a:p>
            </p:txBody>
          </p:sp>
          <p:sp>
            <p:nvSpPr>
              <p:cNvPr id="43047" name="Text Box 35"/>
              <p:cNvSpPr txBox="1">
                <a:spLocks noChangeArrowheads="1"/>
              </p:cNvSpPr>
              <p:nvPr/>
            </p:nvSpPr>
            <p:spPr bwMode="auto">
              <a:xfrm>
                <a:off x="3310" y="8128"/>
                <a:ext cx="2090" cy="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u="sng" dirty="0">
                    <a:solidFill>
                      <a:schemeClr val="tx1"/>
                    </a:solidFill>
                    <a:latin typeface="+mj-lt"/>
                  </a:rPr>
                  <a:t>Seat Two:</a:t>
                </a:r>
              </a:p>
              <a:p>
                <a:pPr>
                  <a:spcBef>
                    <a:spcPct val="0"/>
                  </a:spcBef>
                </a:pPr>
                <a:r>
                  <a:rPr lang="en-US" altLang="pl-PL" sz="1600" b="0" i="0" dirty="0">
                    <a:solidFill>
                      <a:schemeClr val="tx1"/>
                    </a:solidFill>
                    <a:latin typeface="+mj-lt"/>
                  </a:rPr>
                  <a:t>only 4 possible</a:t>
                </a:r>
              </a:p>
            </p:txBody>
          </p:sp>
          <p:sp>
            <p:nvSpPr>
              <p:cNvPr id="43048" name="Text Box 36"/>
              <p:cNvSpPr txBox="1">
                <a:spLocks noChangeArrowheads="1"/>
              </p:cNvSpPr>
              <p:nvPr/>
            </p:nvSpPr>
            <p:spPr bwMode="auto">
              <a:xfrm>
                <a:off x="5160" y="8208"/>
                <a:ext cx="2090" cy="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dirty="0">
                    <a:solidFill>
                      <a:schemeClr val="tx1"/>
                    </a:solidFill>
                    <a:latin typeface="+mj-lt"/>
                  </a:rPr>
                  <a:t>Etc…</a:t>
                </a:r>
                <a:r>
                  <a:rPr lang="en-US" altLang="pl-PL" sz="1400" b="0" i="0" dirty="0">
                    <a:solidFill>
                      <a:schemeClr val="tx1"/>
                    </a:solidFill>
                    <a:latin typeface="Times New Roman" pitchFamily="18" charset="0"/>
                  </a:rPr>
                  <a:t>.</a:t>
                </a:r>
              </a:p>
            </p:txBody>
          </p:sp>
        </p:grpSp>
      </p:grpSp>
      <p:sp>
        <p:nvSpPr>
          <p:cNvPr id="22565" name="Rectangle 37"/>
          <p:cNvSpPr>
            <a:spLocks noChangeArrowheads="1"/>
          </p:cNvSpPr>
          <p:nvPr/>
        </p:nvSpPr>
        <p:spPr bwMode="auto">
          <a:xfrm>
            <a:off x="308159" y="5085184"/>
            <a:ext cx="914400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551" tIns="0" rIns="0" bIns="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b="0" i="0" dirty="0">
                <a:solidFill>
                  <a:schemeClr val="tx1"/>
                </a:solidFill>
                <a:latin typeface="+mj-lt"/>
                <a:cs typeface="Times New Roman" pitchFamily="18" charset="0"/>
              </a:rPr>
              <a:t># of permutations = 5 x 4 x 3 x 2 x 1 = 5!</a:t>
            </a:r>
            <a:endParaRPr lang="en-US" altLang="pl-PL" b="0" i="0" u="sng" dirty="0">
              <a:solidFill>
                <a:schemeClr val="tx1"/>
              </a:solidFill>
              <a:latin typeface="+mj-lt"/>
              <a:cs typeface="Times New Roman" pitchFamily="18" charset="0"/>
            </a:endParaRPr>
          </a:p>
          <a:p>
            <a:pPr>
              <a:spcBef>
                <a:spcPct val="0"/>
              </a:spcBef>
            </a:pPr>
            <a:endParaRPr lang="en-US" altLang="pl-PL" sz="2400" b="0" i="0" dirty="0">
              <a:solidFill>
                <a:schemeClr val="tx1"/>
              </a:solidFill>
              <a:latin typeface="+mj-lt"/>
            </a:endParaRPr>
          </a:p>
        </p:txBody>
      </p:sp>
      <p:sp>
        <p:nvSpPr>
          <p:cNvPr id="22568" name="Text Box 40"/>
          <p:cNvSpPr txBox="1">
            <a:spLocks noChangeArrowheads="1"/>
          </p:cNvSpPr>
          <p:nvPr/>
        </p:nvSpPr>
        <p:spPr bwMode="auto">
          <a:xfrm>
            <a:off x="357188" y="5665788"/>
            <a:ext cx="8359775"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50000"/>
              </a:spcBef>
            </a:pPr>
            <a:r>
              <a:rPr lang="en-US" altLang="pl-PL" sz="2400" b="0" i="0">
                <a:solidFill>
                  <a:schemeClr val="tx1"/>
                </a:solidFill>
                <a:latin typeface="Tahoma" pitchFamily="34" charset="0"/>
              </a:rPr>
              <a:t>There are 5! ways to order 5 people in 5 chairs (since a person cannot repeat)</a:t>
            </a:r>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B637FFBA-5736-4269-AB38-7CFFDBD0D084}" type="slidenum">
              <a:rPr lang="pl-PL" altLang="pl-PL" smtClean="0"/>
              <a:pPr>
                <a:defRPr/>
              </a:pPr>
              <a:t>35</a:t>
            </a:fld>
            <a:endParaRPr lang="pl-PL" altLang="pl-PL" dirty="0"/>
          </a:p>
        </p:txBody>
      </p:sp>
      <p:sp>
        <p:nvSpPr>
          <p:cNvPr id="43015" name="Rectangle 2"/>
          <p:cNvSpPr>
            <a:spLocks noGrp="1" noChangeArrowheads="1"/>
          </p:cNvSpPr>
          <p:nvPr>
            <p:ph type="title"/>
          </p:nvPr>
        </p:nvSpPr>
        <p:spPr>
          <a:xfrm>
            <a:off x="1350963" y="188913"/>
            <a:ext cx="7793037" cy="990600"/>
          </a:xfrm>
        </p:spPr>
        <p:txBody>
          <a:bodyPr/>
          <a:lstStyle/>
          <a:p>
            <a:pPr eaLnBrk="1" hangingPunct="1"/>
            <a:r>
              <a:rPr lang="en-US" altLang="pl-PL" smtClean="0">
                <a:solidFill>
                  <a:srgbClr val="C00000"/>
                </a:solidFill>
              </a:rPr>
              <a:t>Permutations—without replacement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65"/>
                                        </p:tgtEl>
                                        <p:attrNameLst>
                                          <p:attrName>style.visibility</p:attrName>
                                        </p:attrNameLst>
                                      </p:cBhvr>
                                      <p:to>
                                        <p:strVal val="visible"/>
                                      </p:to>
                                    </p:set>
                                    <p:anim calcmode="lin" valueType="num">
                                      <p:cBhvr additive="base">
                                        <p:cTn id="7" dur="500" fill="hold"/>
                                        <p:tgtEl>
                                          <p:spTgt spid="22565"/>
                                        </p:tgtEl>
                                        <p:attrNameLst>
                                          <p:attrName>ppt_x</p:attrName>
                                        </p:attrNameLst>
                                      </p:cBhvr>
                                      <p:tavLst>
                                        <p:tav tm="0">
                                          <p:val>
                                            <p:strVal val="0-#ppt_w/2"/>
                                          </p:val>
                                        </p:tav>
                                        <p:tav tm="100000">
                                          <p:val>
                                            <p:strVal val="#ppt_x"/>
                                          </p:val>
                                        </p:tav>
                                      </p:tavLst>
                                    </p:anim>
                                    <p:anim calcmode="lin" valueType="num">
                                      <p:cBhvr additive="base">
                                        <p:cTn id="8" dur="500" fill="hold"/>
                                        <p:tgtEl>
                                          <p:spTgt spid="2256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68"/>
                                        </p:tgtEl>
                                        <p:attrNameLst>
                                          <p:attrName>style.visibility</p:attrName>
                                        </p:attrNameLst>
                                      </p:cBhvr>
                                      <p:to>
                                        <p:strVal val="visible"/>
                                      </p:to>
                                    </p:set>
                                    <p:anim calcmode="lin" valueType="num">
                                      <p:cBhvr additive="base">
                                        <p:cTn id="13" dur="500" fill="hold"/>
                                        <p:tgtEl>
                                          <p:spTgt spid="22568"/>
                                        </p:tgtEl>
                                        <p:attrNameLst>
                                          <p:attrName>ppt_x</p:attrName>
                                        </p:attrNameLst>
                                      </p:cBhvr>
                                      <p:tavLst>
                                        <p:tav tm="0">
                                          <p:val>
                                            <p:strVal val="0-#ppt_w/2"/>
                                          </p:val>
                                        </p:tav>
                                        <p:tav tm="100000">
                                          <p:val>
                                            <p:strVal val="#ppt_x"/>
                                          </p:val>
                                        </p:tav>
                                      </p:tavLst>
                                    </p:anim>
                                    <p:anim calcmode="lin" valueType="num">
                                      <p:cBhvr additive="base">
                                        <p:cTn id="14" dur="500" fill="hold"/>
                                        <p:tgtEl>
                                          <p:spTgt spid="225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65" grpId="0" autoUpdateAnimBg="0"/>
      <p:bldP spid="22568"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90" name="Rectangle 38"/>
          <p:cNvSpPr>
            <a:spLocks noChangeArrowheads="1"/>
          </p:cNvSpPr>
          <p:nvPr/>
        </p:nvSpPr>
        <p:spPr bwMode="auto">
          <a:xfrm>
            <a:off x="185738" y="1263650"/>
            <a:ext cx="80010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551" tIns="0" rIns="0" bIns="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endParaRPr lang="en-US" altLang="pl-PL" sz="2800" b="0" i="0" u="sng" dirty="0">
              <a:solidFill>
                <a:schemeClr val="tx1"/>
              </a:solidFill>
              <a:latin typeface="Times New Roman" pitchFamily="18" charset="0"/>
              <a:cs typeface="Times New Roman" pitchFamily="18" charset="0"/>
            </a:endParaRPr>
          </a:p>
          <a:p>
            <a:pPr>
              <a:spcBef>
                <a:spcPct val="0"/>
              </a:spcBef>
            </a:pPr>
            <a:r>
              <a:rPr lang="en-US" altLang="pl-PL" b="0" i="0" dirty="0">
                <a:solidFill>
                  <a:schemeClr val="tx1"/>
                </a:solidFill>
                <a:latin typeface="+mj-lt"/>
                <a:cs typeface="Times New Roman" pitchFamily="18" charset="0"/>
              </a:rPr>
              <a:t>What if you had to arrange 5 people in only 3 chairs (meaning 2 are out)?</a:t>
            </a:r>
          </a:p>
          <a:p>
            <a:pPr>
              <a:spcBef>
                <a:spcPct val="0"/>
              </a:spcBef>
            </a:pPr>
            <a:endParaRPr lang="en-US" altLang="pl-PL" sz="2800" b="0" i="0" u="sng" dirty="0">
              <a:solidFill>
                <a:schemeClr val="tx1"/>
              </a:solidFill>
              <a:latin typeface="Times New Roman" pitchFamily="18" charset="0"/>
              <a:cs typeface="Times New Roman" pitchFamily="18" charset="0"/>
            </a:endParaRPr>
          </a:p>
          <a:p>
            <a:pPr>
              <a:spcBef>
                <a:spcPct val="0"/>
              </a:spcBef>
            </a:pPr>
            <a:endParaRPr lang="en-US" altLang="pl-PL" sz="2400" b="0" i="0" dirty="0">
              <a:solidFill>
                <a:schemeClr val="tx1"/>
              </a:solidFill>
            </a:endParaRPr>
          </a:p>
        </p:txBody>
      </p:sp>
      <p:graphicFrame>
        <p:nvGraphicFramePr>
          <p:cNvPr id="74791" name="Object 39"/>
          <p:cNvGraphicFramePr>
            <a:graphicFrameLocks noChangeAspect="1"/>
          </p:cNvGraphicFramePr>
          <p:nvPr/>
        </p:nvGraphicFramePr>
        <p:xfrm>
          <a:off x="5634038" y="3970338"/>
          <a:ext cx="2833687" cy="984250"/>
        </p:xfrm>
        <a:graphic>
          <a:graphicData uri="http://schemas.openxmlformats.org/presentationml/2006/ole">
            <mc:AlternateContent xmlns:mc="http://schemas.openxmlformats.org/markup-compatibility/2006">
              <mc:Choice xmlns:v="urn:schemas-microsoft-com:vml" Requires="v">
                <p:oleObj spid="_x0000_s44090" name="Equation" r:id="rId3" imgW="1054100" imgH="368300" progId="Equation.3">
                  <p:embed/>
                </p:oleObj>
              </mc:Choice>
              <mc:Fallback>
                <p:oleObj name="Equation" r:id="rId3" imgW="1054100" imgH="368300" progId="Equation.3">
                  <p:embed/>
                  <p:pic>
                    <p:nvPicPr>
                      <p:cNvPr id="0" name="Object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4038" y="3970338"/>
                        <a:ext cx="2833687" cy="984250"/>
                      </a:xfrm>
                      <a:prstGeom prst="rect">
                        <a:avLst/>
                      </a:prstGeom>
                      <a:solidFill>
                        <a:srgbClr val="CCFFCC"/>
                      </a:solidFill>
                      <a:ln w="9525">
                        <a:solidFill>
                          <a:schemeClr val="tx1"/>
                        </a:solidFill>
                        <a:miter lim="800000"/>
                        <a:headEnd/>
                        <a:tailEnd/>
                      </a:ln>
                    </p:spPr>
                  </p:pic>
                </p:oleObj>
              </mc:Fallback>
            </mc:AlternateContent>
          </a:graphicData>
        </a:graphic>
      </p:graphicFrame>
      <p:grpSp>
        <p:nvGrpSpPr>
          <p:cNvPr id="74838" name="Group 86"/>
          <p:cNvGrpSpPr>
            <a:grpSpLocks/>
          </p:cNvGrpSpPr>
          <p:nvPr/>
        </p:nvGrpSpPr>
        <p:grpSpPr bwMode="auto">
          <a:xfrm>
            <a:off x="185738" y="3251200"/>
            <a:ext cx="8294687" cy="2895600"/>
            <a:chOff x="432" y="2256"/>
            <a:chExt cx="4848" cy="1824"/>
          </a:xfrm>
        </p:grpSpPr>
        <p:grpSp>
          <p:nvGrpSpPr>
            <p:cNvPr id="44042" name="Group 85"/>
            <p:cNvGrpSpPr>
              <a:grpSpLocks/>
            </p:cNvGrpSpPr>
            <p:nvPr/>
          </p:nvGrpSpPr>
          <p:grpSpPr bwMode="auto">
            <a:xfrm>
              <a:off x="432" y="2304"/>
              <a:ext cx="2691" cy="1776"/>
              <a:chOff x="432" y="2304"/>
              <a:chExt cx="2691" cy="1776"/>
            </a:xfrm>
          </p:grpSpPr>
          <p:grpSp>
            <p:nvGrpSpPr>
              <p:cNvPr id="44044" name="Group 83"/>
              <p:cNvGrpSpPr>
                <a:grpSpLocks/>
              </p:cNvGrpSpPr>
              <p:nvPr/>
            </p:nvGrpSpPr>
            <p:grpSpPr bwMode="auto">
              <a:xfrm>
                <a:off x="432" y="2304"/>
                <a:ext cx="2691" cy="1776"/>
                <a:chOff x="432" y="2304"/>
                <a:chExt cx="2691" cy="1776"/>
              </a:xfrm>
            </p:grpSpPr>
            <p:sp>
              <p:nvSpPr>
                <p:cNvPr id="44053" name="Oval 41"/>
                <p:cNvSpPr>
                  <a:spLocks noChangeArrowheads="1"/>
                </p:cNvSpPr>
                <p:nvPr/>
              </p:nvSpPr>
              <p:spPr bwMode="auto">
                <a:xfrm>
                  <a:off x="1211" y="3645"/>
                  <a:ext cx="58" cy="41"/>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4054" name="Text Box 42"/>
                <p:cNvSpPr txBox="1">
                  <a:spLocks noChangeArrowheads="1"/>
                </p:cNvSpPr>
                <p:nvPr/>
              </p:nvSpPr>
              <p:spPr bwMode="auto">
                <a:xfrm>
                  <a:off x="2175" y="3335"/>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E</a:t>
                  </a:r>
                </a:p>
              </p:txBody>
            </p:sp>
            <p:sp>
              <p:nvSpPr>
                <p:cNvPr id="44055" name="Line 43"/>
                <p:cNvSpPr>
                  <a:spLocks noChangeShapeType="1"/>
                </p:cNvSpPr>
                <p:nvPr/>
              </p:nvSpPr>
              <p:spPr bwMode="auto">
                <a:xfrm>
                  <a:off x="1244" y="3682"/>
                  <a:ext cx="762" cy="1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56" name="Line 44"/>
                <p:cNvSpPr>
                  <a:spLocks noChangeShapeType="1"/>
                </p:cNvSpPr>
                <p:nvPr/>
              </p:nvSpPr>
              <p:spPr bwMode="auto">
                <a:xfrm>
                  <a:off x="1235" y="3677"/>
                  <a:ext cx="713" cy="40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grpSp>
              <p:nvGrpSpPr>
                <p:cNvPr id="44057" name="Group 82"/>
                <p:cNvGrpSpPr>
                  <a:grpSpLocks/>
                </p:cNvGrpSpPr>
                <p:nvPr/>
              </p:nvGrpSpPr>
              <p:grpSpPr bwMode="auto">
                <a:xfrm>
                  <a:off x="432" y="2304"/>
                  <a:ext cx="2691" cy="1759"/>
                  <a:chOff x="432" y="2304"/>
                  <a:chExt cx="2691" cy="1759"/>
                </a:xfrm>
              </p:grpSpPr>
              <p:sp>
                <p:nvSpPr>
                  <p:cNvPr id="44058" name="Line 46"/>
                  <p:cNvSpPr>
                    <a:spLocks noChangeShapeType="1"/>
                  </p:cNvSpPr>
                  <p:nvPr/>
                </p:nvSpPr>
                <p:spPr bwMode="auto">
                  <a:xfrm flipV="1">
                    <a:off x="498" y="2797"/>
                    <a:ext cx="746" cy="40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59" name="Line 47"/>
                  <p:cNvSpPr>
                    <a:spLocks noChangeShapeType="1"/>
                  </p:cNvSpPr>
                  <p:nvPr/>
                </p:nvSpPr>
                <p:spPr bwMode="auto">
                  <a:xfrm flipV="1">
                    <a:off x="457" y="3212"/>
                    <a:ext cx="803" cy="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60" name="Line 48"/>
                  <p:cNvSpPr>
                    <a:spLocks noChangeShapeType="1"/>
                  </p:cNvSpPr>
                  <p:nvPr/>
                </p:nvSpPr>
                <p:spPr bwMode="auto">
                  <a:xfrm>
                    <a:off x="473" y="3251"/>
                    <a:ext cx="762" cy="1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61" name="Line 49"/>
                  <p:cNvSpPr>
                    <a:spLocks noChangeShapeType="1"/>
                  </p:cNvSpPr>
                  <p:nvPr/>
                </p:nvSpPr>
                <p:spPr bwMode="auto">
                  <a:xfrm>
                    <a:off x="465" y="3246"/>
                    <a:ext cx="712" cy="40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62" name="Line 50"/>
                  <p:cNvSpPr>
                    <a:spLocks noChangeShapeType="1"/>
                  </p:cNvSpPr>
                  <p:nvPr/>
                </p:nvSpPr>
                <p:spPr bwMode="auto">
                  <a:xfrm flipV="1">
                    <a:off x="465" y="3027"/>
                    <a:ext cx="746" cy="20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63" name="Text Box 51"/>
                  <p:cNvSpPr txBox="1">
                    <a:spLocks noChangeArrowheads="1"/>
                  </p:cNvSpPr>
                  <p:nvPr/>
                </p:nvSpPr>
                <p:spPr bwMode="auto">
                  <a:xfrm>
                    <a:off x="896" y="3055"/>
                    <a:ext cx="107"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B</a:t>
                    </a:r>
                  </a:p>
                </p:txBody>
              </p:sp>
              <p:sp>
                <p:nvSpPr>
                  <p:cNvPr id="44064" name="Text Box 52"/>
                  <p:cNvSpPr txBox="1">
                    <a:spLocks noChangeArrowheads="1"/>
                  </p:cNvSpPr>
                  <p:nvPr/>
                </p:nvSpPr>
                <p:spPr bwMode="auto">
                  <a:xfrm>
                    <a:off x="879" y="2910"/>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dirty="0">
                        <a:solidFill>
                          <a:schemeClr val="tx1"/>
                        </a:solidFill>
                        <a:latin typeface="Times New Roman" pitchFamily="18" charset="0"/>
                      </a:rPr>
                      <a:t>A</a:t>
                    </a:r>
                  </a:p>
                </p:txBody>
              </p:sp>
              <p:sp>
                <p:nvSpPr>
                  <p:cNvPr id="44065" name="Text Box 53"/>
                  <p:cNvSpPr txBox="1">
                    <a:spLocks noChangeArrowheads="1"/>
                  </p:cNvSpPr>
                  <p:nvPr/>
                </p:nvSpPr>
                <p:spPr bwMode="auto">
                  <a:xfrm>
                    <a:off x="1008" y="3184"/>
                    <a:ext cx="107"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C</a:t>
                    </a:r>
                  </a:p>
                </p:txBody>
              </p:sp>
              <p:sp>
                <p:nvSpPr>
                  <p:cNvPr id="44066" name="Text Box 54"/>
                  <p:cNvSpPr txBox="1">
                    <a:spLocks noChangeArrowheads="1"/>
                  </p:cNvSpPr>
                  <p:nvPr/>
                </p:nvSpPr>
                <p:spPr bwMode="auto">
                  <a:xfrm>
                    <a:off x="966" y="3346"/>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D</a:t>
                    </a:r>
                  </a:p>
                </p:txBody>
              </p:sp>
              <p:sp>
                <p:nvSpPr>
                  <p:cNvPr id="44067" name="Text Box 55"/>
                  <p:cNvSpPr txBox="1">
                    <a:spLocks noChangeArrowheads="1"/>
                  </p:cNvSpPr>
                  <p:nvPr/>
                </p:nvSpPr>
                <p:spPr bwMode="auto">
                  <a:xfrm>
                    <a:off x="958" y="3520"/>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E</a:t>
                    </a:r>
                  </a:p>
                </p:txBody>
              </p:sp>
              <p:sp>
                <p:nvSpPr>
                  <p:cNvPr id="44068" name="Oval 56"/>
                  <p:cNvSpPr>
                    <a:spLocks noChangeArrowheads="1"/>
                  </p:cNvSpPr>
                  <p:nvPr/>
                </p:nvSpPr>
                <p:spPr bwMode="auto">
                  <a:xfrm>
                    <a:off x="1277" y="3191"/>
                    <a:ext cx="59" cy="41"/>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4069" name="Line 57"/>
                  <p:cNvSpPr>
                    <a:spLocks noChangeShapeType="1"/>
                  </p:cNvSpPr>
                  <p:nvPr/>
                </p:nvSpPr>
                <p:spPr bwMode="auto">
                  <a:xfrm flipV="1">
                    <a:off x="1351" y="3100"/>
                    <a:ext cx="829" cy="1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70" name="Line 58"/>
                  <p:cNvSpPr>
                    <a:spLocks noChangeShapeType="1"/>
                  </p:cNvSpPr>
                  <p:nvPr/>
                </p:nvSpPr>
                <p:spPr bwMode="auto">
                  <a:xfrm>
                    <a:off x="1368" y="3229"/>
                    <a:ext cx="845" cy="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71" name="Line 59"/>
                  <p:cNvSpPr>
                    <a:spLocks noChangeShapeType="1"/>
                  </p:cNvSpPr>
                  <p:nvPr/>
                </p:nvSpPr>
                <p:spPr bwMode="auto">
                  <a:xfrm>
                    <a:off x="1360" y="3223"/>
                    <a:ext cx="800" cy="1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72" name="Line 60"/>
                  <p:cNvSpPr>
                    <a:spLocks noChangeShapeType="1"/>
                  </p:cNvSpPr>
                  <p:nvPr/>
                </p:nvSpPr>
                <p:spPr bwMode="auto">
                  <a:xfrm flipV="1">
                    <a:off x="1360" y="2921"/>
                    <a:ext cx="745" cy="28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73" name="Text Box 61"/>
                  <p:cNvSpPr txBox="1">
                    <a:spLocks noChangeArrowheads="1"/>
                  </p:cNvSpPr>
                  <p:nvPr/>
                </p:nvSpPr>
                <p:spPr bwMode="auto">
                  <a:xfrm>
                    <a:off x="1749" y="2988"/>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A</a:t>
                    </a:r>
                  </a:p>
                </p:txBody>
              </p:sp>
              <p:sp>
                <p:nvSpPr>
                  <p:cNvPr id="44074" name="Text Box 62"/>
                  <p:cNvSpPr txBox="1">
                    <a:spLocks noChangeArrowheads="1"/>
                  </p:cNvSpPr>
                  <p:nvPr/>
                </p:nvSpPr>
                <p:spPr bwMode="auto">
                  <a:xfrm>
                    <a:off x="1885" y="3117"/>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B</a:t>
                    </a:r>
                  </a:p>
                </p:txBody>
              </p:sp>
              <p:sp>
                <p:nvSpPr>
                  <p:cNvPr id="44075" name="Text Box 63"/>
                  <p:cNvSpPr txBox="1">
                    <a:spLocks noChangeArrowheads="1"/>
                  </p:cNvSpPr>
                  <p:nvPr/>
                </p:nvSpPr>
                <p:spPr bwMode="auto">
                  <a:xfrm>
                    <a:off x="2001" y="3234"/>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D</a:t>
                    </a:r>
                  </a:p>
                </p:txBody>
              </p:sp>
              <p:sp>
                <p:nvSpPr>
                  <p:cNvPr id="44076" name="Line 64"/>
                  <p:cNvSpPr>
                    <a:spLocks noChangeShapeType="1"/>
                  </p:cNvSpPr>
                  <p:nvPr/>
                </p:nvSpPr>
                <p:spPr bwMode="auto">
                  <a:xfrm flipV="1">
                    <a:off x="1227" y="3643"/>
                    <a:ext cx="803" cy="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77" name="Line 65"/>
                  <p:cNvSpPr>
                    <a:spLocks noChangeShapeType="1"/>
                  </p:cNvSpPr>
                  <p:nvPr/>
                </p:nvSpPr>
                <p:spPr bwMode="auto">
                  <a:xfrm flipV="1">
                    <a:off x="1235" y="3542"/>
                    <a:ext cx="862" cy="1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78" name="Text Box 66"/>
                  <p:cNvSpPr txBox="1">
                    <a:spLocks noChangeArrowheads="1"/>
                  </p:cNvSpPr>
                  <p:nvPr/>
                </p:nvSpPr>
                <p:spPr bwMode="auto">
                  <a:xfrm>
                    <a:off x="1666" y="3486"/>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A</a:t>
                    </a:r>
                  </a:p>
                </p:txBody>
              </p:sp>
              <p:sp>
                <p:nvSpPr>
                  <p:cNvPr id="44079" name="Text Box 67"/>
                  <p:cNvSpPr txBox="1">
                    <a:spLocks noChangeArrowheads="1"/>
                  </p:cNvSpPr>
                  <p:nvPr/>
                </p:nvSpPr>
                <p:spPr bwMode="auto">
                  <a:xfrm>
                    <a:off x="1778" y="3615"/>
                    <a:ext cx="107"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B</a:t>
                    </a:r>
                  </a:p>
                </p:txBody>
              </p:sp>
              <p:sp>
                <p:nvSpPr>
                  <p:cNvPr id="44080" name="Text Box 68"/>
                  <p:cNvSpPr txBox="1">
                    <a:spLocks noChangeArrowheads="1"/>
                  </p:cNvSpPr>
                  <p:nvPr/>
                </p:nvSpPr>
                <p:spPr bwMode="auto">
                  <a:xfrm>
                    <a:off x="1736" y="3777"/>
                    <a:ext cx="166" cy="1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C</a:t>
                    </a:r>
                  </a:p>
                </p:txBody>
              </p:sp>
              <p:sp>
                <p:nvSpPr>
                  <p:cNvPr id="44081" name="Text Box 69"/>
                  <p:cNvSpPr txBox="1">
                    <a:spLocks noChangeArrowheads="1"/>
                  </p:cNvSpPr>
                  <p:nvPr/>
                </p:nvSpPr>
                <p:spPr bwMode="auto">
                  <a:xfrm>
                    <a:off x="1728" y="3951"/>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D</a:t>
                    </a:r>
                  </a:p>
                </p:txBody>
              </p:sp>
              <p:sp>
                <p:nvSpPr>
                  <p:cNvPr id="44082" name="Text Box 71"/>
                  <p:cNvSpPr txBox="1">
                    <a:spLocks noChangeArrowheads="1"/>
                  </p:cNvSpPr>
                  <p:nvPr/>
                </p:nvSpPr>
                <p:spPr bwMode="auto">
                  <a:xfrm>
                    <a:off x="432" y="2310"/>
                    <a:ext cx="1209" cy="3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u="sng" dirty="0">
                        <a:solidFill>
                          <a:schemeClr val="tx1"/>
                        </a:solidFill>
                        <a:latin typeface="+mj-lt"/>
                      </a:rPr>
                      <a:t>Seat One:</a:t>
                    </a:r>
                  </a:p>
                  <a:p>
                    <a:pPr>
                      <a:spcBef>
                        <a:spcPct val="0"/>
                      </a:spcBef>
                    </a:pPr>
                    <a:r>
                      <a:rPr lang="en-US" altLang="pl-PL" sz="1600" b="0" i="0" dirty="0">
                        <a:solidFill>
                          <a:schemeClr val="tx1"/>
                        </a:solidFill>
                        <a:latin typeface="+mj-lt"/>
                      </a:rPr>
                      <a:t>5 possible</a:t>
                    </a:r>
                  </a:p>
                </p:txBody>
              </p:sp>
              <p:sp>
                <p:nvSpPr>
                  <p:cNvPr id="44083" name="Text Box 72"/>
                  <p:cNvSpPr txBox="1">
                    <a:spLocks noChangeArrowheads="1"/>
                  </p:cNvSpPr>
                  <p:nvPr/>
                </p:nvSpPr>
                <p:spPr bwMode="auto">
                  <a:xfrm>
                    <a:off x="1392" y="2304"/>
                    <a:ext cx="1731" cy="4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u="sng" dirty="0">
                        <a:solidFill>
                          <a:schemeClr val="tx1"/>
                        </a:solidFill>
                        <a:latin typeface="+mj-lt"/>
                      </a:rPr>
                      <a:t>Seat Two:</a:t>
                    </a:r>
                  </a:p>
                  <a:p>
                    <a:pPr>
                      <a:spcBef>
                        <a:spcPct val="0"/>
                      </a:spcBef>
                    </a:pPr>
                    <a:r>
                      <a:rPr lang="en-US" altLang="pl-PL" sz="1600" b="0" i="0" dirty="0">
                        <a:solidFill>
                          <a:schemeClr val="tx1"/>
                        </a:solidFill>
                        <a:latin typeface="+mj-lt"/>
                      </a:rPr>
                      <a:t>Only 4 possible</a:t>
                    </a:r>
                  </a:p>
                </p:txBody>
              </p:sp>
            </p:grpSp>
          </p:grpSp>
          <p:grpSp>
            <p:nvGrpSpPr>
              <p:cNvPr id="44045" name="Group 84"/>
              <p:cNvGrpSpPr>
                <a:grpSpLocks/>
              </p:cNvGrpSpPr>
              <p:nvPr/>
            </p:nvGrpSpPr>
            <p:grpSpPr bwMode="auto">
              <a:xfrm>
                <a:off x="2086" y="2784"/>
                <a:ext cx="1006" cy="347"/>
                <a:chOff x="2086" y="2784"/>
                <a:chExt cx="1006" cy="347"/>
              </a:xfrm>
            </p:grpSpPr>
            <p:sp>
              <p:nvSpPr>
                <p:cNvPr id="44046" name="Text Box 74"/>
                <p:cNvSpPr txBox="1">
                  <a:spLocks noChangeArrowheads="1"/>
                </p:cNvSpPr>
                <p:nvPr/>
              </p:nvSpPr>
              <p:spPr bwMode="auto">
                <a:xfrm>
                  <a:off x="2984" y="3019"/>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E</a:t>
                  </a:r>
                </a:p>
              </p:txBody>
            </p:sp>
            <p:sp>
              <p:nvSpPr>
                <p:cNvPr id="44047" name="Oval 75"/>
                <p:cNvSpPr>
                  <a:spLocks noChangeArrowheads="1"/>
                </p:cNvSpPr>
                <p:nvPr/>
              </p:nvSpPr>
              <p:spPr bwMode="auto">
                <a:xfrm>
                  <a:off x="2086" y="2875"/>
                  <a:ext cx="59" cy="41"/>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4048" name="Line 76"/>
                <p:cNvSpPr>
                  <a:spLocks noChangeShapeType="1"/>
                </p:cNvSpPr>
                <p:nvPr/>
              </p:nvSpPr>
              <p:spPr bwMode="auto">
                <a:xfrm flipV="1">
                  <a:off x="2160" y="2784"/>
                  <a:ext cx="829" cy="1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49" name="Line 77"/>
                <p:cNvSpPr>
                  <a:spLocks noChangeShapeType="1"/>
                </p:cNvSpPr>
                <p:nvPr/>
              </p:nvSpPr>
              <p:spPr bwMode="auto">
                <a:xfrm>
                  <a:off x="2177" y="2913"/>
                  <a:ext cx="845" cy="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50" name="Line 78"/>
                <p:cNvSpPr>
                  <a:spLocks noChangeShapeType="1"/>
                </p:cNvSpPr>
                <p:nvPr/>
              </p:nvSpPr>
              <p:spPr bwMode="auto">
                <a:xfrm>
                  <a:off x="2169" y="2907"/>
                  <a:ext cx="800" cy="1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4051" name="Text Box 79"/>
                <p:cNvSpPr txBox="1">
                  <a:spLocks noChangeArrowheads="1"/>
                </p:cNvSpPr>
                <p:nvPr/>
              </p:nvSpPr>
              <p:spPr bwMode="auto">
                <a:xfrm>
                  <a:off x="2694" y="2801"/>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B</a:t>
                  </a:r>
                </a:p>
              </p:txBody>
            </p:sp>
            <p:sp>
              <p:nvSpPr>
                <p:cNvPr id="44052" name="Text Box 80"/>
                <p:cNvSpPr txBox="1">
                  <a:spLocks noChangeArrowheads="1"/>
                </p:cNvSpPr>
                <p:nvPr/>
              </p:nvSpPr>
              <p:spPr bwMode="auto">
                <a:xfrm>
                  <a:off x="2810" y="2918"/>
                  <a:ext cx="108"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400" b="0" i="0">
                      <a:solidFill>
                        <a:schemeClr val="tx1"/>
                      </a:solidFill>
                      <a:latin typeface="Times New Roman" pitchFamily="18" charset="0"/>
                    </a:rPr>
                    <a:t>D</a:t>
                  </a:r>
                </a:p>
              </p:txBody>
            </p:sp>
          </p:grpSp>
        </p:grpSp>
        <p:sp>
          <p:nvSpPr>
            <p:cNvPr id="44043" name="Rectangle 81"/>
            <p:cNvSpPr>
              <a:spLocks noChangeArrowheads="1"/>
            </p:cNvSpPr>
            <p:nvPr/>
          </p:nvSpPr>
          <p:spPr bwMode="auto">
            <a:xfrm>
              <a:off x="2400" y="2256"/>
              <a:ext cx="2880"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50000"/>
                </a:spcBef>
              </a:pPr>
              <a:r>
                <a:rPr lang="en-US" altLang="pl-PL" sz="1600" b="0" i="0" u="sng" dirty="0">
                  <a:solidFill>
                    <a:schemeClr val="tx1"/>
                  </a:solidFill>
                  <a:latin typeface="+mj-lt"/>
                </a:rPr>
                <a:t>Seat Three:</a:t>
              </a:r>
            </a:p>
            <a:p>
              <a:pPr>
                <a:spcBef>
                  <a:spcPct val="50000"/>
                </a:spcBef>
              </a:pPr>
              <a:r>
                <a:rPr lang="en-US" altLang="pl-PL" sz="1600" b="0" i="0" dirty="0">
                  <a:solidFill>
                    <a:schemeClr val="tx1"/>
                  </a:solidFill>
                  <a:latin typeface="+mj-lt"/>
                </a:rPr>
                <a:t>only 3 possible</a:t>
              </a:r>
            </a:p>
          </p:txBody>
        </p:sp>
      </p:grpSp>
      <p:graphicFrame>
        <p:nvGraphicFramePr>
          <p:cNvPr id="74839" name="Object 87"/>
          <p:cNvGraphicFramePr>
            <a:graphicFrameLocks noChangeAspect="1"/>
          </p:cNvGraphicFramePr>
          <p:nvPr/>
        </p:nvGraphicFramePr>
        <p:xfrm>
          <a:off x="6300788" y="5106988"/>
          <a:ext cx="1228725" cy="1085850"/>
        </p:xfrm>
        <a:graphic>
          <a:graphicData uri="http://schemas.openxmlformats.org/presentationml/2006/ole">
            <mc:AlternateContent xmlns:mc="http://schemas.openxmlformats.org/markup-compatibility/2006">
              <mc:Choice xmlns:v="urn:schemas-microsoft-com:vml" Requires="v">
                <p:oleObj spid="_x0000_s44091" name="Equation" r:id="rId5" imgW="457002" imgH="406224" progId="Equation.3">
                  <p:embed/>
                </p:oleObj>
              </mc:Choice>
              <mc:Fallback>
                <p:oleObj name="Equation" r:id="rId5" imgW="457002" imgH="406224" progId="Equation.3">
                  <p:embed/>
                  <p:pic>
                    <p:nvPicPr>
                      <p:cNvPr id="0" name="Object 8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788" y="5106988"/>
                        <a:ext cx="1228725" cy="1085850"/>
                      </a:xfrm>
                      <a:prstGeom prst="rect">
                        <a:avLst/>
                      </a:prstGeom>
                      <a:solidFill>
                        <a:srgbClr val="CCFFCC"/>
                      </a:solidFill>
                      <a:ln w="9525">
                        <a:solidFill>
                          <a:schemeClr val="tx1"/>
                        </a:solidFill>
                        <a:miter lim="800000"/>
                        <a:headEnd/>
                        <a:tailEnd/>
                      </a:ln>
                    </p:spPr>
                  </p:pic>
                </p:oleObj>
              </mc:Fallback>
            </mc:AlternateContent>
          </a:graphicData>
        </a:graphic>
      </p:graphicFrame>
      <p:graphicFrame>
        <p:nvGraphicFramePr>
          <p:cNvPr id="74840" name="Object 88"/>
          <p:cNvGraphicFramePr>
            <a:graphicFrameLocks noChangeAspect="1"/>
          </p:cNvGraphicFramePr>
          <p:nvPr/>
        </p:nvGraphicFramePr>
        <p:xfrm>
          <a:off x="5651500" y="3343275"/>
          <a:ext cx="1365250" cy="439738"/>
        </p:xfrm>
        <a:graphic>
          <a:graphicData uri="http://schemas.openxmlformats.org/presentationml/2006/ole">
            <mc:AlternateContent xmlns:mc="http://schemas.openxmlformats.org/markup-compatibility/2006">
              <mc:Choice xmlns:v="urn:schemas-microsoft-com:vml" Requires="v">
                <p:oleObj spid="_x0000_s44092" name="Equation" r:id="rId7" imgW="507780" imgH="165028" progId="Equation.3">
                  <p:embed/>
                </p:oleObj>
              </mc:Choice>
              <mc:Fallback>
                <p:oleObj name="Equation" r:id="rId7" imgW="507780" imgH="165028" progId="Equation.3">
                  <p:embed/>
                  <p:pic>
                    <p:nvPicPr>
                      <p:cNvPr id="0" name="Object 8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51500" y="3343275"/>
                        <a:ext cx="1365250" cy="439738"/>
                      </a:xfrm>
                      <a:prstGeom prst="rect">
                        <a:avLst/>
                      </a:prstGeom>
                      <a:solidFill>
                        <a:srgbClr val="CCFFCC"/>
                      </a:solidFill>
                      <a:ln w="9525">
                        <a:solidFill>
                          <a:schemeClr val="tx1"/>
                        </a:solidFill>
                        <a:miter lim="800000"/>
                        <a:headEnd/>
                        <a:tailEnd/>
                      </a:ln>
                    </p:spPr>
                  </p:pic>
                </p:oleObj>
              </mc:Fallback>
            </mc:AlternateContent>
          </a:graphicData>
        </a:graphic>
      </p:graphicFrame>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5658F087-DD2B-4E9F-A5A0-67D78C267195}" type="slidenum">
              <a:rPr lang="pl-PL" altLang="pl-PL" smtClean="0"/>
              <a:pPr>
                <a:defRPr/>
              </a:pPr>
              <a:t>36</a:t>
            </a:fld>
            <a:endParaRPr lang="pl-PL" altLang="pl-PL" dirty="0"/>
          </a:p>
        </p:txBody>
      </p:sp>
      <p:sp>
        <p:nvSpPr>
          <p:cNvPr id="44041" name="Rectangle 2"/>
          <p:cNvSpPr>
            <a:spLocks noGrp="1" noChangeArrowheads="1"/>
          </p:cNvSpPr>
          <p:nvPr>
            <p:ph type="title"/>
          </p:nvPr>
        </p:nvSpPr>
        <p:spPr>
          <a:xfrm>
            <a:off x="1350963" y="188913"/>
            <a:ext cx="7793037" cy="990600"/>
          </a:xfrm>
        </p:spPr>
        <p:txBody>
          <a:bodyPr/>
          <a:lstStyle/>
          <a:p>
            <a:pPr eaLnBrk="1" hangingPunct="1"/>
            <a:r>
              <a:rPr lang="en-US" altLang="pl-PL" smtClean="0">
                <a:solidFill>
                  <a:srgbClr val="C00000"/>
                </a:solidFill>
              </a:rPr>
              <a:t>Permutations—without replacement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90"/>
                                        </p:tgtEl>
                                        <p:attrNameLst>
                                          <p:attrName>style.visibility</p:attrName>
                                        </p:attrNameLst>
                                      </p:cBhvr>
                                      <p:to>
                                        <p:strVal val="visible"/>
                                      </p:to>
                                    </p:set>
                                    <p:anim calcmode="lin" valueType="num">
                                      <p:cBhvr additive="base">
                                        <p:cTn id="7" dur="500" fill="hold"/>
                                        <p:tgtEl>
                                          <p:spTgt spid="74790"/>
                                        </p:tgtEl>
                                        <p:attrNameLst>
                                          <p:attrName>ppt_x</p:attrName>
                                        </p:attrNameLst>
                                      </p:cBhvr>
                                      <p:tavLst>
                                        <p:tav tm="0">
                                          <p:val>
                                            <p:strVal val="0-#ppt_w/2"/>
                                          </p:val>
                                        </p:tav>
                                        <p:tav tm="100000">
                                          <p:val>
                                            <p:strVal val="#ppt_x"/>
                                          </p:val>
                                        </p:tav>
                                      </p:tavLst>
                                    </p:anim>
                                    <p:anim calcmode="lin" valueType="num">
                                      <p:cBhvr additive="base">
                                        <p:cTn id="8" dur="500" fill="hold"/>
                                        <p:tgtEl>
                                          <p:spTgt spid="747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4838"/>
                                        </p:tgtEl>
                                        <p:attrNameLst>
                                          <p:attrName>style.visibility</p:attrName>
                                        </p:attrNameLst>
                                      </p:cBhvr>
                                      <p:to>
                                        <p:strVal val="visible"/>
                                      </p:to>
                                    </p:set>
                                    <p:anim calcmode="lin" valueType="num">
                                      <p:cBhvr additive="base">
                                        <p:cTn id="13" dur="500" fill="hold"/>
                                        <p:tgtEl>
                                          <p:spTgt spid="74838"/>
                                        </p:tgtEl>
                                        <p:attrNameLst>
                                          <p:attrName>ppt_x</p:attrName>
                                        </p:attrNameLst>
                                      </p:cBhvr>
                                      <p:tavLst>
                                        <p:tav tm="0">
                                          <p:val>
                                            <p:strVal val="0-#ppt_w/2"/>
                                          </p:val>
                                        </p:tav>
                                        <p:tav tm="100000">
                                          <p:val>
                                            <p:strVal val="#ppt_x"/>
                                          </p:val>
                                        </p:tav>
                                      </p:tavLst>
                                    </p:anim>
                                    <p:anim calcmode="lin" valueType="num">
                                      <p:cBhvr additive="base">
                                        <p:cTn id="14" dur="500" fill="hold"/>
                                        <p:tgtEl>
                                          <p:spTgt spid="748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74840"/>
                                        </p:tgtEl>
                                        <p:attrNameLst>
                                          <p:attrName>style.visibility</p:attrName>
                                        </p:attrNameLst>
                                      </p:cBhvr>
                                      <p:to>
                                        <p:strVal val="visible"/>
                                      </p:to>
                                    </p:set>
                                    <p:anim calcmode="lin" valueType="num">
                                      <p:cBhvr additive="base">
                                        <p:cTn id="19" dur="500" fill="hold"/>
                                        <p:tgtEl>
                                          <p:spTgt spid="74840"/>
                                        </p:tgtEl>
                                        <p:attrNameLst>
                                          <p:attrName>ppt_x</p:attrName>
                                        </p:attrNameLst>
                                      </p:cBhvr>
                                      <p:tavLst>
                                        <p:tav tm="0">
                                          <p:val>
                                            <p:strVal val="1+#ppt_w/2"/>
                                          </p:val>
                                        </p:tav>
                                        <p:tav tm="100000">
                                          <p:val>
                                            <p:strVal val="#ppt_x"/>
                                          </p:val>
                                        </p:tav>
                                      </p:tavLst>
                                    </p:anim>
                                    <p:anim calcmode="lin" valueType="num">
                                      <p:cBhvr additive="base">
                                        <p:cTn id="20" dur="500" fill="hold"/>
                                        <p:tgtEl>
                                          <p:spTgt spid="7484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74791"/>
                                        </p:tgtEl>
                                        <p:attrNameLst>
                                          <p:attrName>style.visibility</p:attrName>
                                        </p:attrNameLst>
                                      </p:cBhvr>
                                      <p:to>
                                        <p:strVal val="visible"/>
                                      </p:to>
                                    </p:set>
                                    <p:anim calcmode="lin" valueType="num">
                                      <p:cBhvr additive="base">
                                        <p:cTn id="25" dur="500" fill="hold"/>
                                        <p:tgtEl>
                                          <p:spTgt spid="74791"/>
                                        </p:tgtEl>
                                        <p:attrNameLst>
                                          <p:attrName>ppt_x</p:attrName>
                                        </p:attrNameLst>
                                      </p:cBhvr>
                                      <p:tavLst>
                                        <p:tav tm="0">
                                          <p:val>
                                            <p:strVal val="1+#ppt_w/2"/>
                                          </p:val>
                                        </p:tav>
                                        <p:tav tm="100000">
                                          <p:val>
                                            <p:strVal val="#ppt_x"/>
                                          </p:val>
                                        </p:tav>
                                      </p:tavLst>
                                    </p:anim>
                                    <p:anim calcmode="lin" valueType="num">
                                      <p:cBhvr additive="base">
                                        <p:cTn id="26" dur="500" fill="hold"/>
                                        <p:tgtEl>
                                          <p:spTgt spid="7479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74839"/>
                                        </p:tgtEl>
                                        <p:attrNameLst>
                                          <p:attrName>style.visibility</p:attrName>
                                        </p:attrNameLst>
                                      </p:cBhvr>
                                      <p:to>
                                        <p:strVal val="visible"/>
                                      </p:to>
                                    </p:set>
                                    <p:anim calcmode="lin" valueType="num">
                                      <p:cBhvr additive="base">
                                        <p:cTn id="31" dur="500" fill="hold"/>
                                        <p:tgtEl>
                                          <p:spTgt spid="74839"/>
                                        </p:tgtEl>
                                        <p:attrNameLst>
                                          <p:attrName>ppt_x</p:attrName>
                                        </p:attrNameLst>
                                      </p:cBhvr>
                                      <p:tavLst>
                                        <p:tav tm="0">
                                          <p:val>
                                            <p:strVal val="1+#ppt_w/2"/>
                                          </p:val>
                                        </p:tav>
                                        <p:tav tm="100000">
                                          <p:val>
                                            <p:strVal val="#ppt_x"/>
                                          </p:val>
                                        </p:tav>
                                      </p:tavLst>
                                    </p:anim>
                                    <p:anim calcmode="lin" valueType="num">
                                      <p:cBhvr additive="base">
                                        <p:cTn id="32" dur="500" fill="hold"/>
                                        <p:tgtEl>
                                          <p:spTgt spid="748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90"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72" name="Object 4"/>
          <p:cNvGraphicFramePr>
            <a:graphicFrameLocks noChangeAspect="1"/>
          </p:cNvGraphicFramePr>
          <p:nvPr/>
        </p:nvGraphicFramePr>
        <p:xfrm>
          <a:off x="2362200" y="3124200"/>
          <a:ext cx="3733800" cy="1603375"/>
        </p:xfrm>
        <a:graphic>
          <a:graphicData uri="http://schemas.openxmlformats.org/presentationml/2006/ole">
            <mc:AlternateContent xmlns:mc="http://schemas.openxmlformats.org/markup-compatibility/2006">
              <mc:Choice xmlns:v="urn:schemas-microsoft-com:vml" Requires="v">
                <p:oleObj spid="_x0000_s45065" name="Equation" r:id="rId3" imgW="939392" imgH="406224" progId="Equation.3">
                  <p:embed/>
                </p:oleObj>
              </mc:Choice>
              <mc:Fallback>
                <p:oleObj name="Equation" r:id="rId3" imgW="939392" imgH="406224"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124200"/>
                        <a:ext cx="3733800" cy="1603375"/>
                      </a:xfrm>
                      <a:prstGeom prst="rect">
                        <a:avLst/>
                      </a:prstGeom>
                      <a:solidFill>
                        <a:srgbClr val="CCFFCC"/>
                      </a:solidFill>
                      <a:ln w="9525">
                        <a:solidFill>
                          <a:schemeClr val="tx1"/>
                        </a:solidFill>
                        <a:miter lim="800000"/>
                        <a:headEnd/>
                        <a:tailEnd/>
                      </a:ln>
                    </p:spPr>
                  </p:pic>
                </p:oleObj>
              </mc:Fallback>
            </mc:AlternateContent>
          </a:graphicData>
        </a:graphic>
      </p:graphicFrame>
      <p:sp>
        <p:nvSpPr>
          <p:cNvPr id="45059" name="Text Box 5"/>
          <p:cNvSpPr txBox="1">
            <a:spLocks noChangeArrowheads="1"/>
          </p:cNvSpPr>
          <p:nvPr/>
        </p:nvSpPr>
        <p:spPr bwMode="auto">
          <a:xfrm>
            <a:off x="1295400" y="213360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50000"/>
              </a:spcBef>
            </a:pPr>
            <a:r>
              <a:rPr lang="en-US" altLang="pl-PL" sz="2400" b="0" i="0">
                <a:solidFill>
                  <a:schemeClr val="tx1"/>
                </a:solidFill>
                <a:latin typeface="Tahoma" pitchFamily="34" charset="0"/>
              </a:rPr>
              <a:t>Note this also works for 5 people and 5 chairs:</a:t>
            </a:r>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8874ED0E-6598-47FE-A0FE-AE4F4D9368B3}" type="slidenum">
              <a:rPr lang="pl-PL" altLang="pl-PL" smtClean="0"/>
              <a:pPr>
                <a:defRPr/>
              </a:pPr>
              <a:t>37</a:t>
            </a:fld>
            <a:endParaRPr lang="pl-PL" altLang="pl-PL" dirty="0"/>
          </a:p>
        </p:txBody>
      </p:sp>
      <p:sp>
        <p:nvSpPr>
          <p:cNvPr id="45062" name="Rectangle 2"/>
          <p:cNvSpPr>
            <a:spLocks noGrp="1" noChangeArrowheads="1"/>
          </p:cNvSpPr>
          <p:nvPr>
            <p:ph type="title"/>
          </p:nvPr>
        </p:nvSpPr>
        <p:spPr>
          <a:xfrm>
            <a:off x="1350963" y="188913"/>
            <a:ext cx="7793037" cy="990600"/>
          </a:xfrm>
        </p:spPr>
        <p:txBody>
          <a:bodyPr/>
          <a:lstStyle/>
          <a:p>
            <a:pPr eaLnBrk="1" hangingPunct="1"/>
            <a:r>
              <a:rPr lang="en-US" altLang="pl-PL" smtClean="0">
                <a:solidFill>
                  <a:srgbClr val="C00000"/>
                </a:solidFill>
              </a:rPr>
              <a:t>Permutations—without replacement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3972"/>
                                        </p:tgtEl>
                                        <p:attrNameLst>
                                          <p:attrName>style.visibility</p:attrName>
                                        </p:attrNameLst>
                                      </p:cBhvr>
                                      <p:to>
                                        <p:strVal val="visible"/>
                                      </p:to>
                                    </p:set>
                                    <p:anim calcmode="lin" valueType="num">
                                      <p:cBhvr additive="base">
                                        <p:cTn id="7" dur="500" fill="hold"/>
                                        <p:tgtEl>
                                          <p:spTgt spid="83972"/>
                                        </p:tgtEl>
                                        <p:attrNameLst>
                                          <p:attrName>ppt_x</p:attrName>
                                        </p:attrNameLst>
                                      </p:cBhvr>
                                      <p:tavLst>
                                        <p:tav tm="0">
                                          <p:val>
                                            <p:strVal val="0-#ppt_w/2"/>
                                          </p:val>
                                        </p:tav>
                                        <p:tav tm="100000">
                                          <p:val>
                                            <p:strVal val="#ppt_x"/>
                                          </p:val>
                                        </p:tav>
                                      </p:tavLst>
                                    </p:anim>
                                    <p:anim calcmode="lin" valueType="num">
                                      <p:cBhvr additive="base">
                                        <p:cTn id="8" dur="500" fill="hold"/>
                                        <p:tgtEl>
                                          <p:spTgt spid="839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995" name="Object 1027"/>
          <p:cNvGraphicFramePr>
            <a:graphicFrameLocks noChangeAspect="1"/>
          </p:cNvGraphicFramePr>
          <p:nvPr>
            <p:extLst>
              <p:ext uri="{D42A27DB-BD31-4B8C-83A1-F6EECF244321}">
                <p14:modId xmlns:p14="http://schemas.microsoft.com/office/powerpoint/2010/main" val="4003717197"/>
              </p:ext>
            </p:extLst>
          </p:nvPr>
        </p:nvGraphicFramePr>
        <p:xfrm>
          <a:off x="2452874" y="4941168"/>
          <a:ext cx="3563168" cy="1415736"/>
        </p:xfrm>
        <a:graphic>
          <a:graphicData uri="http://schemas.openxmlformats.org/presentationml/2006/ole">
            <mc:AlternateContent xmlns:mc="http://schemas.openxmlformats.org/markup-compatibility/2006">
              <mc:Choice xmlns:v="urn:schemas-microsoft-com:vml" Requires="v">
                <p:oleObj spid="_x0000_s46131" name="Equation" r:id="rId3" imgW="1015559" imgH="406224" progId="Equation.3">
                  <p:embed/>
                </p:oleObj>
              </mc:Choice>
              <mc:Fallback>
                <p:oleObj name="Equation" r:id="rId3" imgW="1015559" imgH="406224" progId="Equation.3">
                  <p:embed/>
                  <p:pic>
                    <p:nvPicPr>
                      <p:cNvPr id="0" name="Object 1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2874" y="4941168"/>
                        <a:ext cx="3563168" cy="1415736"/>
                      </a:xfrm>
                      <a:prstGeom prst="rect">
                        <a:avLst/>
                      </a:prstGeom>
                      <a:solidFill>
                        <a:srgbClr val="CCFFCC"/>
                      </a:solidFill>
                      <a:ln w="9525">
                        <a:solidFill>
                          <a:schemeClr val="tx1"/>
                        </a:solidFill>
                        <a:miter lim="800000"/>
                        <a:headEnd/>
                        <a:tailEnd/>
                      </a:ln>
                    </p:spPr>
                  </p:pic>
                </p:oleObj>
              </mc:Fallback>
            </mc:AlternateContent>
          </a:graphicData>
        </a:graphic>
      </p:graphicFrame>
      <p:sp>
        <p:nvSpPr>
          <p:cNvPr id="84996" name="Text Box 1028"/>
          <p:cNvSpPr txBox="1">
            <a:spLocks noChangeArrowheads="1"/>
          </p:cNvSpPr>
          <p:nvPr/>
        </p:nvSpPr>
        <p:spPr bwMode="auto">
          <a:xfrm>
            <a:off x="219224" y="1340768"/>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50000"/>
              </a:spcBef>
            </a:pPr>
            <a:r>
              <a:rPr lang="en-US" altLang="pl-PL" sz="2400" b="0" i="0" dirty="0">
                <a:solidFill>
                  <a:schemeClr val="tx1"/>
                </a:solidFill>
                <a:latin typeface="Tahoma" pitchFamily="34" charset="0"/>
              </a:rPr>
              <a:t>How many two-card hands can I draw from a deck when order matters (e.g., ace of spades followed by ten of clubs is different than ten of clubs followed by ace of spades)</a:t>
            </a:r>
          </a:p>
        </p:txBody>
      </p:sp>
      <p:grpSp>
        <p:nvGrpSpPr>
          <p:cNvPr id="84997" name="Group 1029"/>
          <p:cNvGrpSpPr>
            <a:grpSpLocks/>
          </p:cNvGrpSpPr>
          <p:nvPr/>
        </p:nvGrpSpPr>
        <p:grpSpPr bwMode="auto">
          <a:xfrm>
            <a:off x="2688233" y="2656253"/>
            <a:ext cx="13234988" cy="2140913"/>
            <a:chOff x="-98" y="517"/>
            <a:chExt cx="8337" cy="1526"/>
          </a:xfrm>
        </p:grpSpPr>
        <p:sp>
          <p:nvSpPr>
            <p:cNvPr id="46088" name="Rectangle 1030"/>
            <p:cNvSpPr>
              <a:spLocks noChangeArrowheads="1"/>
            </p:cNvSpPr>
            <p:nvPr/>
          </p:nvSpPr>
          <p:spPr bwMode="auto">
            <a:xfrm>
              <a:off x="2479" y="2043"/>
              <a:ext cx="576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089" name="Rectangle 1031"/>
            <p:cNvSpPr>
              <a:spLocks noChangeArrowheads="1"/>
            </p:cNvSpPr>
            <p:nvPr/>
          </p:nvSpPr>
          <p:spPr bwMode="auto">
            <a:xfrm>
              <a:off x="1594" y="1680"/>
              <a:ext cx="576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090" name="Line 1032"/>
            <p:cNvSpPr>
              <a:spLocks noChangeShapeType="1"/>
            </p:cNvSpPr>
            <p:nvPr/>
          </p:nvSpPr>
          <p:spPr bwMode="auto">
            <a:xfrm flipV="1">
              <a:off x="12" y="766"/>
              <a:ext cx="496"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091" name="Line 1033"/>
            <p:cNvSpPr>
              <a:spLocks noChangeShapeType="1"/>
            </p:cNvSpPr>
            <p:nvPr/>
          </p:nvSpPr>
          <p:spPr bwMode="auto">
            <a:xfrm flipV="1">
              <a:off x="24" y="890"/>
              <a:ext cx="476" cy="1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092" name="Line 1034"/>
            <p:cNvSpPr>
              <a:spLocks noChangeShapeType="1"/>
            </p:cNvSpPr>
            <p:nvPr/>
          </p:nvSpPr>
          <p:spPr bwMode="auto">
            <a:xfrm flipV="1">
              <a:off x="28" y="1033"/>
              <a:ext cx="480" cy="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093" name="Oval 1035"/>
            <p:cNvSpPr>
              <a:spLocks noChangeArrowheads="1"/>
            </p:cNvSpPr>
            <p:nvPr/>
          </p:nvSpPr>
          <p:spPr bwMode="auto">
            <a:xfrm>
              <a:off x="508" y="742"/>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094" name="Oval 1036"/>
            <p:cNvSpPr>
              <a:spLocks noChangeArrowheads="1"/>
            </p:cNvSpPr>
            <p:nvPr/>
          </p:nvSpPr>
          <p:spPr bwMode="auto">
            <a:xfrm>
              <a:off x="508" y="862"/>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095" name="Oval 1037"/>
            <p:cNvSpPr>
              <a:spLocks noChangeArrowheads="1"/>
            </p:cNvSpPr>
            <p:nvPr/>
          </p:nvSpPr>
          <p:spPr bwMode="auto">
            <a:xfrm>
              <a:off x="512" y="1021"/>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096" name="Line 1038"/>
            <p:cNvSpPr>
              <a:spLocks noChangeShapeType="1"/>
            </p:cNvSpPr>
            <p:nvPr/>
          </p:nvSpPr>
          <p:spPr bwMode="auto">
            <a:xfrm flipV="1">
              <a:off x="10" y="960"/>
              <a:ext cx="480" cy="10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097" name="Line 1039"/>
            <p:cNvSpPr>
              <a:spLocks noChangeShapeType="1"/>
            </p:cNvSpPr>
            <p:nvPr/>
          </p:nvSpPr>
          <p:spPr bwMode="auto">
            <a:xfrm flipV="1">
              <a:off x="40" y="818"/>
              <a:ext cx="468" cy="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098" name="Oval 1040"/>
            <p:cNvSpPr>
              <a:spLocks noChangeArrowheads="1"/>
            </p:cNvSpPr>
            <p:nvPr/>
          </p:nvSpPr>
          <p:spPr bwMode="auto">
            <a:xfrm>
              <a:off x="508" y="941"/>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099" name="Oval 1041"/>
            <p:cNvSpPr>
              <a:spLocks noChangeArrowheads="1"/>
            </p:cNvSpPr>
            <p:nvPr/>
          </p:nvSpPr>
          <p:spPr bwMode="auto">
            <a:xfrm>
              <a:off x="508" y="802"/>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00" name="Text Box 1042"/>
            <p:cNvSpPr txBox="1">
              <a:spLocks noChangeArrowheads="1"/>
            </p:cNvSpPr>
            <p:nvPr/>
          </p:nvSpPr>
          <p:spPr bwMode="auto">
            <a:xfrm>
              <a:off x="512" y="1077"/>
              <a:ext cx="364" cy="4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1200" b="0" i="0">
                  <a:solidFill>
                    <a:schemeClr val="tx1"/>
                  </a:solidFill>
                  <a:cs typeface="Times New Roman" pitchFamily="18" charset="0"/>
                </a:rPr>
                <a:t> </a:t>
              </a:r>
            </a:p>
            <a:p>
              <a:pPr>
                <a:spcBef>
                  <a:spcPct val="0"/>
                </a:spcBef>
              </a:pPr>
              <a:endParaRPr lang="en-US" altLang="pl-PL" sz="2400" b="0" i="0">
                <a:solidFill>
                  <a:schemeClr val="tx1"/>
                </a:solidFill>
              </a:endParaRPr>
            </a:p>
          </p:txBody>
        </p:sp>
        <p:sp>
          <p:nvSpPr>
            <p:cNvPr id="46101" name="Text Box 1043"/>
            <p:cNvSpPr txBox="1">
              <a:spLocks noChangeArrowheads="1"/>
            </p:cNvSpPr>
            <p:nvPr/>
          </p:nvSpPr>
          <p:spPr bwMode="auto">
            <a:xfrm>
              <a:off x="56" y="627"/>
              <a:ext cx="584" cy="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200" b="0" i="0">
                  <a:solidFill>
                    <a:schemeClr val="tx1"/>
                  </a:solidFill>
                  <a:cs typeface="Times New Roman" pitchFamily="18" charset="0"/>
                </a:rPr>
                <a:t> </a:t>
              </a:r>
            </a:p>
            <a:p>
              <a:pPr>
                <a:spcBef>
                  <a:spcPct val="0"/>
                </a:spcBef>
              </a:pPr>
              <a:endParaRPr lang="en-US" altLang="pl-PL" sz="2400" b="0" i="0">
                <a:solidFill>
                  <a:schemeClr val="tx1"/>
                </a:solidFill>
              </a:endParaRPr>
            </a:p>
          </p:txBody>
        </p:sp>
        <p:sp>
          <p:nvSpPr>
            <p:cNvPr id="46102" name="Text Box 1044"/>
            <p:cNvSpPr txBox="1">
              <a:spLocks noChangeArrowheads="1"/>
            </p:cNvSpPr>
            <p:nvPr/>
          </p:nvSpPr>
          <p:spPr bwMode="auto">
            <a:xfrm>
              <a:off x="-98" y="517"/>
              <a:ext cx="896" cy="1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dirty="0">
                  <a:solidFill>
                    <a:schemeClr val="tx1"/>
                  </a:solidFill>
                  <a:latin typeface="+mj-lt"/>
                  <a:cs typeface="Times New Roman" pitchFamily="18" charset="0"/>
                </a:rPr>
                <a:t>52 cards</a:t>
              </a:r>
            </a:p>
            <a:p>
              <a:pPr>
                <a:spcBef>
                  <a:spcPct val="0"/>
                </a:spcBef>
              </a:pPr>
              <a:endParaRPr lang="en-US" altLang="pl-PL" sz="2400" b="0" i="0" dirty="0">
                <a:solidFill>
                  <a:schemeClr val="tx1"/>
                </a:solidFill>
              </a:endParaRPr>
            </a:p>
          </p:txBody>
        </p:sp>
        <p:sp>
          <p:nvSpPr>
            <p:cNvPr id="46103" name="Text Box 1045"/>
            <p:cNvSpPr txBox="1">
              <a:spLocks noChangeArrowheads="1"/>
            </p:cNvSpPr>
            <p:nvPr/>
          </p:nvSpPr>
          <p:spPr bwMode="auto">
            <a:xfrm>
              <a:off x="745" y="517"/>
              <a:ext cx="896" cy="1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dirty="0">
                  <a:solidFill>
                    <a:schemeClr val="tx1"/>
                  </a:solidFill>
                  <a:latin typeface="+mj-lt"/>
                  <a:cs typeface="Times New Roman" pitchFamily="18" charset="0"/>
                </a:rPr>
                <a:t>51 cards</a:t>
              </a:r>
            </a:p>
            <a:p>
              <a:pPr>
                <a:spcBef>
                  <a:spcPct val="0"/>
                </a:spcBef>
              </a:pPr>
              <a:endParaRPr lang="en-US" altLang="pl-PL" sz="2400" b="0" i="0" dirty="0">
                <a:solidFill>
                  <a:schemeClr val="tx1"/>
                </a:solidFill>
              </a:endParaRPr>
            </a:p>
          </p:txBody>
        </p:sp>
        <p:grpSp>
          <p:nvGrpSpPr>
            <p:cNvPr id="46104" name="Group 1046"/>
            <p:cNvGrpSpPr>
              <a:grpSpLocks/>
            </p:cNvGrpSpPr>
            <p:nvPr/>
          </p:nvGrpSpPr>
          <p:grpSpPr bwMode="auto">
            <a:xfrm>
              <a:off x="536" y="722"/>
              <a:ext cx="864" cy="776"/>
              <a:chOff x="536" y="722"/>
              <a:chExt cx="864" cy="776"/>
            </a:xfrm>
          </p:grpSpPr>
          <p:sp>
            <p:nvSpPr>
              <p:cNvPr id="46118" name="Line 1047"/>
              <p:cNvSpPr>
                <a:spLocks noChangeShapeType="1"/>
              </p:cNvSpPr>
              <p:nvPr/>
            </p:nvSpPr>
            <p:spPr bwMode="auto">
              <a:xfrm flipV="1">
                <a:off x="536" y="742"/>
                <a:ext cx="496"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119" name="Line 1048"/>
              <p:cNvSpPr>
                <a:spLocks noChangeShapeType="1"/>
              </p:cNvSpPr>
              <p:nvPr/>
            </p:nvSpPr>
            <p:spPr bwMode="auto">
              <a:xfrm flipV="1">
                <a:off x="548" y="862"/>
                <a:ext cx="476" cy="1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120" name="Line 1049"/>
              <p:cNvSpPr>
                <a:spLocks noChangeShapeType="1"/>
              </p:cNvSpPr>
              <p:nvPr/>
            </p:nvSpPr>
            <p:spPr bwMode="auto">
              <a:xfrm flipV="1">
                <a:off x="552" y="1002"/>
                <a:ext cx="480" cy="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121" name="Oval 1050"/>
              <p:cNvSpPr>
                <a:spLocks noChangeArrowheads="1"/>
              </p:cNvSpPr>
              <p:nvPr/>
            </p:nvSpPr>
            <p:spPr bwMode="auto">
              <a:xfrm>
                <a:off x="1032" y="722"/>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22" name="Oval 1051"/>
              <p:cNvSpPr>
                <a:spLocks noChangeArrowheads="1"/>
              </p:cNvSpPr>
              <p:nvPr/>
            </p:nvSpPr>
            <p:spPr bwMode="auto">
              <a:xfrm>
                <a:off x="1032" y="838"/>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23" name="Oval 1052"/>
              <p:cNvSpPr>
                <a:spLocks noChangeArrowheads="1"/>
              </p:cNvSpPr>
              <p:nvPr/>
            </p:nvSpPr>
            <p:spPr bwMode="auto">
              <a:xfrm>
                <a:off x="1036" y="990"/>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24" name="Line 1053"/>
              <p:cNvSpPr>
                <a:spLocks noChangeShapeType="1"/>
              </p:cNvSpPr>
              <p:nvPr/>
            </p:nvSpPr>
            <p:spPr bwMode="auto">
              <a:xfrm flipV="1">
                <a:off x="552" y="930"/>
                <a:ext cx="480" cy="10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125" name="Line 1054"/>
              <p:cNvSpPr>
                <a:spLocks noChangeShapeType="1"/>
              </p:cNvSpPr>
              <p:nvPr/>
            </p:nvSpPr>
            <p:spPr bwMode="auto">
              <a:xfrm flipV="1">
                <a:off x="564" y="794"/>
                <a:ext cx="468" cy="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126" name="Oval 1055"/>
              <p:cNvSpPr>
                <a:spLocks noChangeArrowheads="1"/>
              </p:cNvSpPr>
              <p:nvPr/>
            </p:nvSpPr>
            <p:spPr bwMode="auto">
              <a:xfrm>
                <a:off x="1032" y="914"/>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27" name="Oval 1056"/>
              <p:cNvSpPr>
                <a:spLocks noChangeArrowheads="1"/>
              </p:cNvSpPr>
              <p:nvPr/>
            </p:nvSpPr>
            <p:spPr bwMode="auto">
              <a:xfrm>
                <a:off x="1032" y="778"/>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28" name="Text Box 1057"/>
              <p:cNvSpPr txBox="1">
                <a:spLocks noChangeArrowheads="1"/>
              </p:cNvSpPr>
              <p:nvPr/>
            </p:nvSpPr>
            <p:spPr bwMode="auto">
              <a:xfrm>
                <a:off x="1036" y="1046"/>
                <a:ext cx="364" cy="4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1200" b="0" i="0">
                    <a:solidFill>
                      <a:schemeClr val="tx1"/>
                    </a:solidFill>
                    <a:cs typeface="Times New Roman" pitchFamily="18" charset="0"/>
                  </a:rPr>
                  <a:t> </a:t>
                </a:r>
              </a:p>
              <a:p>
                <a:pPr>
                  <a:spcBef>
                    <a:spcPct val="0"/>
                  </a:spcBef>
                </a:pPr>
                <a:endParaRPr lang="en-US" altLang="pl-PL" sz="2400" b="0" i="0">
                  <a:solidFill>
                    <a:schemeClr val="tx1"/>
                  </a:solidFill>
                </a:endParaRPr>
              </a:p>
            </p:txBody>
          </p:sp>
        </p:grpSp>
        <p:sp>
          <p:nvSpPr>
            <p:cNvPr id="46105" name="Line 1058"/>
            <p:cNvSpPr>
              <a:spLocks noChangeShapeType="1"/>
            </p:cNvSpPr>
            <p:nvPr/>
          </p:nvSpPr>
          <p:spPr bwMode="auto">
            <a:xfrm>
              <a:off x="12" y="1059"/>
              <a:ext cx="476" cy="4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46106" name="Oval 1059"/>
            <p:cNvSpPr>
              <a:spLocks noChangeArrowheads="1"/>
            </p:cNvSpPr>
            <p:nvPr/>
          </p:nvSpPr>
          <p:spPr bwMode="auto">
            <a:xfrm>
              <a:off x="496" y="1536"/>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07" name="Line 1060"/>
            <p:cNvSpPr>
              <a:spLocks noChangeShapeType="1"/>
            </p:cNvSpPr>
            <p:nvPr/>
          </p:nvSpPr>
          <p:spPr bwMode="auto">
            <a:xfrm flipV="1">
              <a:off x="504" y="1260"/>
              <a:ext cx="496"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pl-PL"/>
            </a:p>
          </p:txBody>
        </p:sp>
        <p:sp>
          <p:nvSpPr>
            <p:cNvPr id="46108" name="Line 1061"/>
            <p:cNvSpPr>
              <a:spLocks noChangeShapeType="1"/>
            </p:cNvSpPr>
            <p:nvPr/>
          </p:nvSpPr>
          <p:spPr bwMode="auto">
            <a:xfrm flipV="1">
              <a:off x="516" y="1384"/>
              <a:ext cx="476" cy="1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pl-PL"/>
            </a:p>
          </p:txBody>
        </p:sp>
        <p:sp>
          <p:nvSpPr>
            <p:cNvPr id="46109" name="Line 1062"/>
            <p:cNvSpPr>
              <a:spLocks noChangeShapeType="1"/>
            </p:cNvSpPr>
            <p:nvPr/>
          </p:nvSpPr>
          <p:spPr bwMode="auto">
            <a:xfrm flipV="1">
              <a:off x="520" y="1528"/>
              <a:ext cx="480" cy="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pl-PL"/>
            </a:p>
          </p:txBody>
        </p:sp>
        <p:sp>
          <p:nvSpPr>
            <p:cNvPr id="46110" name="Oval 1063"/>
            <p:cNvSpPr>
              <a:spLocks noChangeArrowheads="1"/>
            </p:cNvSpPr>
            <p:nvPr/>
          </p:nvSpPr>
          <p:spPr bwMode="auto">
            <a:xfrm>
              <a:off x="1000" y="1240"/>
              <a:ext cx="28" cy="29"/>
            </a:xfrm>
            <a:prstGeom prst="ellipse">
              <a:avLst/>
            </a:prstGeom>
            <a:solidFill>
              <a:srgbClr val="000000"/>
            </a:solidFill>
            <a:ln w="9525">
              <a:solidFill>
                <a:srgbClr val="000000"/>
              </a:solidFill>
              <a:round/>
              <a:headEnd/>
              <a:tailEnd/>
            </a:ln>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11" name="Oval 1064"/>
            <p:cNvSpPr>
              <a:spLocks noChangeArrowheads="1"/>
            </p:cNvSpPr>
            <p:nvPr/>
          </p:nvSpPr>
          <p:spPr bwMode="auto">
            <a:xfrm>
              <a:off x="1000" y="1360"/>
              <a:ext cx="28" cy="29"/>
            </a:xfrm>
            <a:prstGeom prst="ellipse">
              <a:avLst/>
            </a:prstGeom>
            <a:solidFill>
              <a:srgbClr val="000000"/>
            </a:solidFill>
            <a:ln w="9525">
              <a:solidFill>
                <a:srgbClr val="000000"/>
              </a:solidFill>
              <a:round/>
              <a:headEnd/>
              <a:tailEnd/>
            </a:ln>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12" name="Oval 1065"/>
            <p:cNvSpPr>
              <a:spLocks noChangeArrowheads="1"/>
            </p:cNvSpPr>
            <p:nvPr/>
          </p:nvSpPr>
          <p:spPr bwMode="auto">
            <a:xfrm>
              <a:off x="1004" y="1515"/>
              <a:ext cx="28" cy="29"/>
            </a:xfrm>
            <a:prstGeom prst="ellipse">
              <a:avLst/>
            </a:prstGeom>
            <a:solidFill>
              <a:srgbClr val="000000"/>
            </a:solidFill>
            <a:ln w="9525">
              <a:solidFill>
                <a:srgbClr val="000000"/>
              </a:solidFill>
              <a:round/>
              <a:headEnd/>
              <a:tailEnd/>
            </a:ln>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13" name="Line 1066"/>
            <p:cNvSpPr>
              <a:spLocks noChangeShapeType="1"/>
            </p:cNvSpPr>
            <p:nvPr/>
          </p:nvSpPr>
          <p:spPr bwMode="auto">
            <a:xfrm flipV="1">
              <a:off x="538" y="1440"/>
              <a:ext cx="480" cy="10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pl-PL"/>
            </a:p>
          </p:txBody>
        </p:sp>
        <p:sp>
          <p:nvSpPr>
            <p:cNvPr id="46114" name="Line 1067"/>
            <p:cNvSpPr>
              <a:spLocks noChangeShapeType="1"/>
            </p:cNvSpPr>
            <p:nvPr/>
          </p:nvSpPr>
          <p:spPr bwMode="auto">
            <a:xfrm flipV="1">
              <a:off x="532" y="1312"/>
              <a:ext cx="468" cy="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pl-PL"/>
            </a:p>
          </p:txBody>
        </p:sp>
        <p:sp>
          <p:nvSpPr>
            <p:cNvPr id="46115" name="Oval 1068"/>
            <p:cNvSpPr>
              <a:spLocks noChangeArrowheads="1"/>
            </p:cNvSpPr>
            <p:nvPr/>
          </p:nvSpPr>
          <p:spPr bwMode="auto">
            <a:xfrm>
              <a:off x="1000" y="1436"/>
              <a:ext cx="28" cy="29"/>
            </a:xfrm>
            <a:prstGeom prst="ellipse">
              <a:avLst/>
            </a:prstGeom>
            <a:solidFill>
              <a:srgbClr val="000000"/>
            </a:solidFill>
            <a:ln w="9525">
              <a:solidFill>
                <a:srgbClr val="000000"/>
              </a:solidFill>
              <a:round/>
              <a:headEnd/>
              <a:tailEnd/>
            </a:ln>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16" name="Oval 1069"/>
            <p:cNvSpPr>
              <a:spLocks noChangeArrowheads="1"/>
            </p:cNvSpPr>
            <p:nvPr/>
          </p:nvSpPr>
          <p:spPr bwMode="auto">
            <a:xfrm>
              <a:off x="1000" y="1296"/>
              <a:ext cx="28" cy="29"/>
            </a:xfrm>
            <a:prstGeom prst="ellipse">
              <a:avLst/>
            </a:prstGeom>
            <a:solidFill>
              <a:srgbClr val="000000"/>
            </a:solidFill>
            <a:ln w="9525">
              <a:solidFill>
                <a:srgbClr val="000000"/>
              </a:solidFill>
              <a:round/>
              <a:headEnd/>
              <a:tailEnd/>
            </a:ln>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46117" name="Oval 1070"/>
            <p:cNvSpPr>
              <a:spLocks noChangeArrowheads="1"/>
            </p:cNvSpPr>
            <p:nvPr/>
          </p:nvSpPr>
          <p:spPr bwMode="auto">
            <a:xfrm>
              <a:off x="0" y="1041"/>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gr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02AB3D8C-F568-4AE0-BF2B-963C106E86B6}" type="slidenum">
              <a:rPr lang="pl-PL" altLang="pl-PL" smtClean="0"/>
              <a:pPr>
                <a:defRPr/>
              </a:pPr>
              <a:t>38</a:t>
            </a:fld>
            <a:endParaRPr lang="pl-PL" altLang="pl-PL" dirty="0"/>
          </a:p>
        </p:txBody>
      </p:sp>
      <p:sp>
        <p:nvSpPr>
          <p:cNvPr id="46087" name="Rectangle 2"/>
          <p:cNvSpPr>
            <a:spLocks noGrp="1" noChangeArrowheads="1"/>
          </p:cNvSpPr>
          <p:nvPr>
            <p:ph type="title"/>
          </p:nvPr>
        </p:nvSpPr>
        <p:spPr>
          <a:xfrm>
            <a:off x="1350963" y="188913"/>
            <a:ext cx="7793037" cy="990600"/>
          </a:xfrm>
        </p:spPr>
        <p:txBody>
          <a:bodyPr/>
          <a:lstStyle/>
          <a:p>
            <a:pPr eaLnBrk="1" hangingPunct="1"/>
            <a:r>
              <a:rPr lang="en-US" altLang="pl-PL" smtClean="0">
                <a:solidFill>
                  <a:srgbClr val="C00000"/>
                </a:solidFill>
              </a:rPr>
              <a:t>Permutations—without replacement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6"/>
                                        </p:tgtEl>
                                        <p:attrNameLst>
                                          <p:attrName>style.visibility</p:attrName>
                                        </p:attrNameLst>
                                      </p:cBhvr>
                                      <p:to>
                                        <p:strVal val="visible"/>
                                      </p:to>
                                    </p:set>
                                    <p:anim calcmode="lin" valueType="num">
                                      <p:cBhvr additive="base">
                                        <p:cTn id="7" dur="500" fill="hold"/>
                                        <p:tgtEl>
                                          <p:spTgt spid="84996"/>
                                        </p:tgtEl>
                                        <p:attrNameLst>
                                          <p:attrName>ppt_x</p:attrName>
                                        </p:attrNameLst>
                                      </p:cBhvr>
                                      <p:tavLst>
                                        <p:tav tm="0">
                                          <p:val>
                                            <p:strVal val="0-#ppt_w/2"/>
                                          </p:val>
                                        </p:tav>
                                        <p:tav tm="100000">
                                          <p:val>
                                            <p:strVal val="#ppt_x"/>
                                          </p:val>
                                        </p:tav>
                                      </p:tavLst>
                                    </p:anim>
                                    <p:anim calcmode="lin" valueType="num">
                                      <p:cBhvr additive="base">
                                        <p:cTn id="8" dur="500" fill="hold"/>
                                        <p:tgtEl>
                                          <p:spTgt spid="8499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84997"/>
                                        </p:tgtEl>
                                        <p:attrNameLst>
                                          <p:attrName>style.visibility</p:attrName>
                                        </p:attrNameLst>
                                      </p:cBhvr>
                                      <p:to>
                                        <p:strVal val="visible"/>
                                      </p:to>
                                    </p:set>
                                    <p:anim calcmode="lin" valueType="num">
                                      <p:cBhvr>
                                        <p:cTn id="13" dur="500" fill="hold"/>
                                        <p:tgtEl>
                                          <p:spTgt spid="84997"/>
                                        </p:tgtEl>
                                        <p:attrNameLst>
                                          <p:attrName>ppt_w</p:attrName>
                                        </p:attrNameLst>
                                      </p:cBhvr>
                                      <p:tavLst>
                                        <p:tav tm="0">
                                          <p:val>
                                            <p:fltVal val="0"/>
                                          </p:val>
                                        </p:tav>
                                        <p:tav tm="100000">
                                          <p:val>
                                            <p:strVal val="#ppt_w"/>
                                          </p:val>
                                        </p:tav>
                                      </p:tavLst>
                                    </p:anim>
                                    <p:anim calcmode="lin" valueType="num">
                                      <p:cBhvr>
                                        <p:cTn id="14" dur="500" fill="hold"/>
                                        <p:tgtEl>
                                          <p:spTgt spid="84997"/>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4995"/>
                                        </p:tgtEl>
                                        <p:attrNameLst>
                                          <p:attrName>style.visibility</p:attrName>
                                        </p:attrNameLst>
                                      </p:cBhvr>
                                      <p:to>
                                        <p:strVal val="visible"/>
                                      </p:to>
                                    </p:set>
                                    <p:anim calcmode="lin" valueType="num">
                                      <p:cBhvr additive="base">
                                        <p:cTn id="19" dur="500" fill="hold"/>
                                        <p:tgtEl>
                                          <p:spTgt spid="84995"/>
                                        </p:tgtEl>
                                        <p:attrNameLst>
                                          <p:attrName>ppt_x</p:attrName>
                                        </p:attrNameLst>
                                      </p:cBhvr>
                                      <p:tavLst>
                                        <p:tav tm="0">
                                          <p:val>
                                            <p:strVal val="0-#ppt_w/2"/>
                                          </p:val>
                                        </p:tav>
                                        <p:tav tm="100000">
                                          <p:val>
                                            <p:strVal val="#ppt_x"/>
                                          </p:val>
                                        </p:tav>
                                      </p:tavLst>
                                    </p:anim>
                                    <p:anim calcmode="lin" valueType="num">
                                      <p:cBhvr additive="base">
                                        <p:cTn id="20" dur="500" fill="hold"/>
                                        <p:tgtEl>
                                          <p:spTgt spid="849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4213" y="1557338"/>
            <a:ext cx="7793037" cy="990600"/>
          </a:xfrm>
        </p:spPr>
        <p:txBody>
          <a:bodyPr/>
          <a:lstStyle/>
          <a:p>
            <a:pPr eaLnBrk="1" hangingPunct="1"/>
            <a:r>
              <a:rPr lang="en-US" altLang="pl-PL" smtClean="0"/>
              <a:t>Summary: order matters, without replacement</a:t>
            </a:r>
          </a:p>
        </p:txBody>
      </p:sp>
      <p:sp>
        <p:nvSpPr>
          <p:cNvPr id="45059" name="Rectangle 3"/>
          <p:cNvSpPr>
            <a:spLocks noGrp="1" noChangeArrowheads="1"/>
          </p:cNvSpPr>
          <p:nvPr>
            <p:ph type="body" idx="1"/>
          </p:nvPr>
        </p:nvSpPr>
        <p:spPr>
          <a:xfrm>
            <a:off x="323850" y="2997200"/>
            <a:ext cx="8610600" cy="792163"/>
          </a:xfrm>
        </p:spPr>
        <p:txBody>
          <a:bodyPr/>
          <a:lstStyle/>
          <a:p>
            <a:pPr eaLnBrk="1" hangingPunct="1">
              <a:buFont typeface="Wingdings" pitchFamily="2" charset="2"/>
              <a:buNone/>
              <a:defRPr/>
            </a:pPr>
            <a:r>
              <a:rPr lang="en-US" altLang="pl-PL" dirty="0" smtClean="0">
                <a:solidFill>
                  <a:srgbClr val="C00000"/>
                </a:solidFill>
                <a:latin typeface="+mj-lt"/>
                <a:cs typeface="Times New Roman" pitchFamily="18" charset="0"/>
              </a:rPr>
              <a:t>Formally, “order matters” and “without replacement”</a:t>
            </a:r>
            <a:r>
              <a:rPr lang="en-US" altLang="pl-PL" dirty="0" smtClean="0">
                <a:solidFill>
                  <a:srgbClr val="C00000"/>
                </a:solidFill>
                <a:latin typeface="+mj-lt"/>
                <a:cs typeface="Times New Roman" pitchFamily="18" charset="0"/>
                <a:sym typeface="Wingdings" pitchFamily="2" charset="2"/>
              </a:rPr>
              <a:t></a:t>
            </a:r>
            <a:r>
              <a:rPr lang="en-US" altLang="pl-PL" dirty="0" smtClean="0">
                <a:solidFill>
                  <a:srgbClr val="C00000"/>
                </a:solidFill>
                <a:latin typeface="+mj-lt"/>
                <a:cs typeface="Times New Roman" pitchFamily="18" charset="0"/>
              </a:rPr>
              <a:t>  use factorials</a:t>
            </a:r>
            <a:r>
              <a:rPr lang="en-US" altLang="pl-PL" dirty="0" smtClean="0">
                <a:solidFill>
                  <a:srgbClr val="C00000"/>
                </a:solidFill>
                <a:latin typeface="+mj-lt"/>
                <a:cs typeface="Times New Roman" pitchFamily="18" charset="0"/>
                <a:sym typeface="Wingdings" pitchFamily="2" charset="2"/>
              </a:rPr>
              <a:t></a:t>
            </a:r>
            <a:r>
              <a:rPr lang="en-US" altLang="pl-PL" dirty="0" smtClean="0">
                <a:solidFill>
                  <a:srgbClr val="C00000"/>
                </a:solidFill>
                <a:latin typeface="+mj-lt"/>
                <a:cs typeface="Times New Roman" pitchFamily="18" charset="0"/>
              </a:rPr>
              <a:t> </a:t>
            </a:r>
          </a:p>
          <a:p>
            <a:pPr eaLnBrk="1" hangingPunct="1">
              <a:buFont typeface="Wingdings" pitchFamily="2" charset="2"/>
              <a:buNone/>
              <a:defRPr/>
            </a:pPr>
            <a:endParaRPr lang="en-US" altLang="pl-PL" dirty="0" smtClean="0">
              <a:cs typeface="Times New Roman" pitchFamily="18" charset="0"/>
            </a:endParaRPr>
          </a:p>
        </p:txBody>
      </p:sp>
      <p:graphicFrame>
        <p:nvGraphicFramePr>
          <p:cNvPr id="23556" name="Object 4"/>
          <p:cNvGraphicFramePr>
            <a:graphicFrameLocks noChangeAspect="1"/>
          </p:cNvGraphicFramePr>
          <p:nvPr/>
        </p:nvGraphicFramePr>
        <p:xfrm>
          <a:off x="506413" y="4221163"/>
          <a:ext cx="8045450" cy="1763712"/>
        </p:xfrm>
        <a:graphic>
          <a:graphicData uri="http://schemas.openxmlformats.org/presentationml/2006/ole">
            <mc:AlternateContent xmlns:mc="http://schemas.openxmlformats.org/markup-compatibility/2006">
              <mc:Choice xmlns:v="urn:schemas-microsoft-com:vml" Requires="v">
                <p:oleObj spid="_x0000_s47114" name="Równanie" r:id="rId3" imgW="2997200" imgH="660400" progId="Equation.3">
                  <p:embed/>
                </p:oleObj>
              </mc:Choice>
              <mc:Fallback>
                <p:oleObj name="Równanie" r:id="rId3" imgW="2997200" imgH="660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413" y="4221163"/>
                        <a:ext cx="8045450" cy="1763712"/>
                      </a:xfrm>
                      <a:prstGeom prst="rect">
                        <a:avLst/>
                      </a:prstGeom>
                      <a:solidFill>
                        <a:srgbClr val="CCFFCC"/>
                      </a:solidFill>
                      <a:ln w="9525">
                        <a:solidFill>
                          <a:schemeClr val="tx1"/>
                        </a:solidFill>
                        <a:miter lim="800000"/>
                        <a:headEnd/>
                        <a:tailEnd/>
                      </a:ln>
                    </p:spPr>
                  </p:pic>
                </p:oleObj>
              </mc:Fallback>
            </mc:AlternateContent>
          </a:graphicData>
        </a:graphic>
      </p:graphicFrame>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7B56C4FE-D9D2-4D5D-A855-32B6D1CB97C8}" type="slidenum">
              <a:rPr lang="pl-PL" altLang="pl-PL" smtClean="0"/>
              <a:pPr>
                <a:defRPr/>
              </a:pPr>
              <a:t>39</a:t>
            </a:fld>
            <a:endParaRPr lang="pl-PL" altLang="pl-PL" dirty="0"/>
          </a:p>
        </p:txBody>
      </p:sp>
      <p:sp>
        <p:nvSpPr>
          <p:cNvPr id="7" name="Rectangle 2"/>
          <p:cNvSpPr txBox="1">
            <a:spLocks noChangeArrowheads="1"/>
          </p:cNvSpPr>
          <p:nvPr/>
        </p:nvSpPr>
        <p:spPr bwMode="auto">
          <a:xfrm>
            <a:off x="1350963" y="188913"/>
            <a:ext cx="7793037"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9pPr>
          </a:lstStyle>
          <a:p>
            <a:pPr eaLnBrk="1" hangingPunct="1">
              <a:defRPr/>
            </a:pPr>
            <a:r>
              <a:rPr lang="en-US" altLang="pl-PL" kern="0" smtClean="0">
                <a:solidFill>
                  <a:srgbClr val="C00000"/>
                </a:solidFill>
              </a:rPr>
              <a:t>Permutations—without replacement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0-#ppt_w/2"/>
                                          </p:val>
                                        </p:tav>
                                        <p:tav tm="100000">
                                          <p:val>
                                            <p:strVal val="#ppt_x"/>
                                          </p:val>
                                        </p:tav>
                                      </p:tavLst>
                                    </p:anim>
                                    <p:anim calcmode="lin" valueType="num">
                                      <p:cBhvr additive="base">
                                        <p:cTn id="8" dur="500" fill="hold"/>
                                        <p:tgtEl>
                                          <p:spTgt spid="235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1476375" y="471488"/>
            <a:ext cx="7205663" cy="947737"/>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pl-PL" smtClean="0">
                <a:solidFill>
                  <a:srgbClr val="C00000"/>
                </a:solidFill>
              </a:rPr>
              <a:t>Classical definition of probability</a:t>
            </a:r>
          </a:p>
        </p:txBody>
      </p:sp>
      <p:graphicFrame>
        <p:nvGraphicFramePr>
          <p:cNvPr id="11267" name="Object 2"/>
          <p:cNvGraphicFramePr>
            <a:graphicFrameLocks noChangeAspect="1"/>
          </p:cNvGraphicFramePr>
          <p:nvPr/>
        </p:nvGraphicFramePr>
        <p:xfrm>
          <a:off x="3486150" y="4913313"/>
          <a:ext cx="2165350" cy="1038225"/>
        </p:xfrm>
        <a:graphic>
          <a:graphicData uri="http://schemas.openxmlformats.org/presentationml/2006/ole">
            <mc:AlternateContent xmlns:mc="http://schemas.openxmlformats.org/markup-compatibility/2006">
              <mc:Choice xmlns:v="urn:schemas-microsoft-com:vml" Requires="v">
                <p:oleObj spid="_x0000_s11277" name="Równanie" r:id="rId4" imgW="660113" imgH="393529" progId="Equation.3">
                  <p:embed/>
                </p:oleObj>
              </mc:Choice>
              <mc:Fallback>
                <p:oleObj name="Równanie" r:id="rId4" imgW="660113" imgH="39352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6150" y="4913313"/>
                        <a:ext cx="21653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0" name="Text Box 3"/>
          <p:cNvSpPr txBox="1">
            <a:spLocks noChangeArrowheads="1"/>
          </p:cNvSpPr>
          <p:nvPr/>
        </p:nvSpPr>
        <p:spPr bwMode="auto">
          <a:xfrm>
            <a:off x="0" y="1628775"/>
            <a:ext cx="9036050" cy="327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8138" eaLnBrk="0" hangingPunct="0">
              <a:spcBef>
                <a:spcPts val="6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i="1">
                <a:solidFill>
                  <a:srgbClr val="CC0066"/>
                </a:solidFill>
                <a:latin typeface="Arial" charset="0"/>
                <a:ea typeface="Microsoft YaHei" charset="-122"/>
              </a:defRPr>
            </a:lvl1pPr>
            <a:lvl2pPr eaLnBrk="0" hangingPunct="0">
              <a:spcBef>
                <a:spcPts val="55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Verdana" pitchFamily="32" charset="0"/>
                <a:ea typeface="Microsoft YaHei" charset="-122"/>
              </a:defRPr>
            </a:lvl2pPr>
            <a:lvl3pPr eaLnBrk="0" hangingPunct="0">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2" charset="0"/>
                <a:ea typeface="Microsoft YaHei" charset="-122"/>
              </a:defRPr>
            </a:lvl3pPr>
            <a:lvl4pPr eaLnBrk="0" hangingPunct="0">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2" charset="0"/>
                <a:ea typeface="Microsoft YaHei" charset="-122"/>
              </a:defRPr>
            </a:lvl4pPr>
            <a:lvl5pPr marL="4114800" indent="-455613" eaLnBrk="0" hangingPunct="0">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5pPr>
            <a:lvl6pPr marL="45720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6pPr>
            <a:lvl7pPr marL="50292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7pPr>
            <a:lvl8pPr marL="54864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8pPr>
            <a:lvl9pPr marL="59436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9pPr>
          </a:lstStyle>
          <a:p>
            <a:pPr>
              <a:buClrTx/>
              <a:buFontTx/>
              <a:buNone/>
              <a:defRPr/>
            </a:pPr>
            <a:r>
              <a:rPr lang="pl-PL" altLang="pl-PL" sz="2400" b="0" i="0" dirty="0" smtClean="0">
                <a:solidFill>
                  <a:schemeClr val="tx1"/>
                </a:solidFill>
                <a:latin typeface="+mj-lt"/>
                <a:cs typeface="Arial" charset="0"/>
              </a:rPr>
              <a:t>	</a:t>
            </a:r>
            <a:r>
              <a:rPr lang="en-US" altLang="pl-PL" sz="2400" b="0" i="0" dirty="0" smtClean="0">
                <a:solidFill>
                  <a:schemeClr val="tx1"/>
                </a:solidFill>
                <a:latin typeface="+mj-lt"/>
                <a:cs typeface="Arial" charset="0"/>
              </a:rPr>
              <a:t>First (classical) definition of probability was formulated by P.S. Laplace in 1812. </a:t>
            </a:r>
          </a:p>
          <a:p>
            <a:pPr>
              <a:buClrTx/>
              <a:buFontTx/>
              <a:buNone/>
              <a:defRPr/>
            </a:pPr>
            <a:r>
              <a:rPr lang="en-US" altLang="pl-PL" sz="2400" b="0" i="0" dirty="0" smtClean="0">
                <a:solidFill>
                  <a:schemeClr val="tx1"/>
                </a:solidFill>
                <a:latin typeface="+mj-lt"/>
                <a:cs typeface="Arial" charset="0"/>
              </a:rPr>
              <a:t>	Consider random experiment that results always in exactly one of N </a:t>
            </a:r>
            <a:r>
              <a:rPr lang="en-US" altLang="pl-PL" sz="2400" i="0" dirty="0" smtClean="0">
                <a:solidFill>
                  <a:schemeClr val="tx1"/>
                </a:solidFill>
                <a:latin typeface="+mj-lt"/>
                <a:cs typeface="Arial" charset="0"/>
              </a:rPr>
              <a:t>equally possible </a:t>
            </a:r>
            <a:r>
              <a:rPr lang="en-US" altLang="pl-PL" sz="2400" b="0" i="0" dirty="0" smtClean="0">
                <a:solidFill>
                  <a:schemeClr val="tx1"/>
                </a:solidFill>
                <a:latin typeface="+mj-lt"/>
                <a:cs typeface="Arial" charset="0"/>
              </a:rPr>
              <a:t>results.</a:t>
            </a:r>
          </a:p>
          <a:p>
            <a:pPr>
              <a:buClrTx/>
              <a:buFontTx/>
              <a:buNone/>
              <a:defRPr/>
            </a:pPr>
            <a:r>
              <a:rPr lang="en-US" altLang="pl-PL" i="0" dirty="0" smtClean="0">
                <a:cs typeface="Arial" charset="0"/>
              </a:rPr>
              <a:t>	</a:t>
            </a:r>
            <a:r>
              <a:rPr lang="en-US" altLang="pl-PL" sz="2400" i="0" dirty="0" smtClean="0">
                <a:solidFill>
                  <a:srgbClr val="C00000"/>
                </a:solidFill>
                <a:latin typeface="+mj-lt"/>
                <a:cs typeface="Arial" charset="0"/>
              </a:rPr>
              <a:t>Probability of event A is given as </a:t>
            </a:r>
            <a:r>
              <a:rPr lang="pl-PL" altLang="pl-PL" sz="2400" i="0" dirty="0" smtClean="0">
                <a:solidFill>
                  <a:srgbClr val="C00000"/>
                </a:solidFill>
                <a:latin typeface="+mj-lt"/>
                <a:cs typeface="Arial" charset="0"/>
              </a:rPr>
              <a:t>a </a:t>
            </a:r>
            <a:r>
              <a:rPr lang="en-US" altLang="pl-PL" sz="2400" i="0" dirty="0" smtClean="0">
                <a:solidFill>
                  <a:srgbClr val="C00000"/>
                </a:solidFill>
                <a:latin typeface="+mj-lt"/>
                <a:cs typeface="Arial" charset="0"/>
              </a:rPr>
              <a:t>ratio of number </a:t>
            </a:r>
            <a:r>
              <a:rPr lang="en-US" altLang="pl-PL" sz="2400" i="0" dirty="0" err="1" smtClean="0">
                <a:solidFill>
                  <a:srgbClr val="C00000"/>
                </a:solidFill>
                <a:latin typeface="+mj-lt"/>
                <a:cs typeface="Arial" charset="0"/>
              </a:rPr>
              <a:t>n</a:t>
            </a:r>
            <a:r>
              <a:rPr lang="en-US" altLang="pl-PL" sz="2400" i="0" baseline="-25000" dirty="0" err="1" smtClean="0">
                <a:solidFill>
                  <a:srgbClr val="C00000"/>
                </a:solidFill>
                <a:latin typeface="+mj-lt"/>
                <a:cs typeface="Arial" charset="0"/>
              </a:rPr>
              <a:t>a</a:t>
            </a:r>
            <a:r>
              <a:rPr lang="en-US" altLang="pl-PL" sz="2400" i="0" dirty="0" smtClean="0">
                <a:solidFill>
                  <a:srgbClr val="C00000"/>
                </a:solidFill>
                <a:latin typeface="+mj-lt"/>
                <a:cs typeface="Arial" charset="0"/>
              </a:rPr>
              <a:t> of outcomes favorable to A to the number of all possible outcomes N</a:t>
            </a:r>
          </a:p>
          <a:p>
            <a:pPr>
              <a:buClrTx/>
              <a:buFontTx/>
              <a:buNone/>
              <a:defRPr/>
            </a:pPr>
            <a:endParaRPr lang="pl-PL" altLang="pl-PL" i="0" dirty="0" smtClean="0">
              <a:solidFill>
                <a:srgbClr val="FF0066"/>
              </a:solidFill>
            </a:endParaRPr>
          </a:p>
          <a:p>
            <a:pPr>
              <a:buClrTx/>
              <a:buFontTx/>
              <a:buNone/>
              <a:defRPr/>
            </a:pPr>
            <a:endParaRPr lang="pl-PL" altLang="pl-PL" i="0" dirty="0" smtClean="0"/>
          </a:p>
          <a:p>
            <a:pPr>
              <a:buClrTx/>
              <a:buFontTx/>
              <a:buNone/>
              <a:defRPr/>
            </a:pPr>
            <a:endParaRPr lang="pl-PL" altLang="pl-PL" i="0" dirty="0" smtClean="0"/>
          </a:p>
          <a:p>
            <a:pPr>
              <a:buClrTx/>
              <a:buFontTx/>
              <a:buNone/>
              <a:defRPr/>
            </a:pPr>
            <a:endParaRPr lang="pl-PL" altLang="pl-PL" i="0" dirty="0" smtClean="0"/>
          </a:p>
          <a:p>
            <a:pPr>
              <a:buClrTx/>
              <a:buFontTx/>
              <a:buNone/>
              <a:defRPr/>
            </a:pPr>
            <a:endParaRPr lang="pl-PL" altLang="pl-PL" i="0" dirty="0" smtClean="0"/>
          </a:p>
          <a:p>
            <a:pPr>
              <a:buClrTx/>
              <a:buFontTx/>
              <a:buNone/>
              <a:defRPr/>
            </a:pPr>
            <a:r>
              <a:rPr lang="pl-PL" altLang="pl-PL" i="0" dirty="0" smtClean="0"/>
              <a:t>									</a:t>
            </a:r>
          </a:p>
        </p:txBody>
      </p:sp>
      <p:sp>
        <p:nvSpPr>
          <p:cNvPr id="45061" name="Text Box 4"/>
          <p:cNvSpPr txBox="1">
            <a:spLocks noChangeArrowheads="1"/>
          </p:cNvSpPr>
          <p:nvPr/>
        </p:nvSpPr>
        <p:spPr bwMode="auto">
          <a:xfrm>
            <a:off x="323850" y="6024563"/>
            <a:ext cx="7019925"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i="1">
                <a:solidFill>
                  <a:srgbClr val="CC0066"/>
                </a:solidFill>
                <a:latin typeface="Arial" charset="0"/>
                <a:ea typeface="Microsoft YaHei" charset="-122"/>
              </a:defRPr>
            </a:lvl1pPr>
            <a:lvl2pPr eaLnBrk="0" hangingPunct="0">
              <a:spcBef>
                <a:spcPts val="5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Verdana" pitchFamily="32" charset="0"/>
                <a:ea typeface="Microsoft YaHei" charset="-122"/>
              </a:defRPr>
            </a:lvl2pPr>
            <a:lvl3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2" charset="0"/>
                <a:ea typeface="Microsoft YaHei" charset="-122"/>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2" charset="0"/>
                <a:ea typeface="Microsoft YaHei" charset="-122"/>
              </a:defRPr>
            </a:lvl4pPr>
            <a:lvl5pPr eaLnBrk="0" hangingPunct="0">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5pPr>
            <a:lvl6pPr marL="2514600" indent="-228600" defTabSz="449263" eaLnBrk="0" fontAlgn="base" hangingPunct="0">
              <a:spcBef>
                <a:spcPts val="4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6pPr>
            <a:lvl7pPr marL="2971800" indent="-228600" defTabSz="449263" eaLnBrk="0" fontAlgn="base" hangingPunct="0">
              <a:spcBef>
                <a:spcPts val="4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7pPr>
            <a:lvl8pPr marL="3429000" indent="-228600" defTabSz="449263" eaLnBrk="0" fontAlgn="base" hangingPunct="0">
              <a:spcBef>
                <a:spcPts val="4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8pPr>
            <a:lvl9pPr marL="3886200" indent="-228600" defTabSz="449263" eaLnBrk="0" fontAlgn="base" hangingPunct="0">
              <a:spcBef>
                <a:spcPts val="4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9pPr>
          </a:lstStyle>
          <a:p>
            <a:pPr eaLnBrk="1" hangingPunct="1">
              <a:spcBef>
                <a:spcPct val="0"/>
              </a:spcBef>
              <a:buFont typeface="Times New Roman" pitchFamily="16" charset="0"/>
              <a:buNone/>
              <a:defRPr/>
            </a:pPr>
            <a:r>
              <a:rPr lang="en-US" altLang="pl-PL" b="0" i="0" dirty="0" smtClean="0">
                <a:solidFill>
                  <a:srgbClr val="000099"/>
                </a:solidFill>
                <a:latin typeface="+mj-lt"/>
              </a:rPr>
              <a:t>A is a subset of a sure event </a:t>
            </a:r>
            <a:r>
              <a:rPr lang="en-US" altLang="pl-PL" b="0" i="0" dirty="0" smtClean="0">
                <a:solidFill>
                  <a:srgbClr val="000099"/>
                </a:solidFill>
                <a:latin typeface="+mj-lt"/>
                <a:cs typeface="Arial" charset="0"/>
              </a:rPr>
              <a:t>Ω</a:t>
            </a:r>
            <a:r>
              <a:rPr lang="pl-PL" altLang="pl-PL" b="0" i="0" dirty="0" smtClean="0">
                <a:solidFill>
                  <a:srgbClr val="000099"/>
                </a:solidFill>
                <a:latin typeface="+mj-lt"/>
                <a:cs typeface="Arial" charset="0"/>
              </a:rPr>
              <a:t>.</a:t>
            </a:r>
          </a:p>
        </p:txBody>
      </p:sp>
      <p:graphicFrame>
        <p:nvGraphicFramePr>
          <p:cNvPr id="11270" name="Object 5"/>
          <p:cNvGraphicFramePr>
            <a:graphicFrameLocks noChangeAspect="1"/>
          </p:cNvGraphicFramePr>
          <p:nvPr/>
        </p:nvGraphicFramePr>
        <p:xfrm>
          <a:off x="4859338" y="6024563"/>
          <a:ext cx="1008062" cy="436562"/>
        </p:xfrm>
        <a:graphic>
          <a:graphicData uri="http://schemas.openxmlformats.org/presentationml/2006/ole">
            <mc:AlternateContent xmlns:mc="http://schemas.openxmlformats.org/markup-compatibility/2006">
              <mc:Choice xmlns:v="urn:schemas-microsoft-com:vml" Requires="v">
                <p:oleObj spid="_x0000_s11278" r:id="rId6" imgW="731103" imgH="314569" progId="">
                  <p:embed/>
                </p:oleObj>
              </mc:Choice>
              <mc:Fallback>
                <p:oleObj r:id="rId6" imgW="731103" imgH="314569" progId="">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9338" y="6024563"/>
                        <a:ext cx="1008062"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2EEC8154-E6EC-4FF6-AF1A-1EBFA3C8A2BB}" type="slidenum">
              <a:rPr lang="pl-PL" altLang="pl-PL" smtClean="0"/>
              <a:pPr>
                <a:defRPr/>
              </a:pPr>
              <a:t>4</a:t>
            </a:fld>
            <a:endParaRPr lang="pl-PL" altLang="pl-PL"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107950" y="1484313"/>
            <a:ext cx="8893175" cy="2447925"/>
          </a:xfrm>
        </p:spPr>
        <p:txBody>
          <a:bodyPr/>
          <a:lstStyle/>
          <a:p>
            <a:pPr>
              <a:defRPr/>
            </a:pPr>
            <a:r>
              <a:rPr lang="pl-PL" altLang="pl-PL" b="0" i="0" dirty="0" smtClean="0">
                <a:solidFill>
                  <a:schemeClr val="tx1"/>
                </a:solidFill>
                <a:latin typeface="+mj-lt"/>
              </a:rPr>
              <a:t>	</a:t>
            </a:r>
            <a:r>
              <a:rPr lang="en-US" altLang="pl-PL" sz="2200" b="0" i="0" dirty="0">
                <a:solidFill>
                  <a:schemeClr val="tx1"/>
                </a:solidFill>
                <a:latin typeface="+mj-lt"/>
              </a:rPr>
              <a:t>Example: Take into account a set of n=3-elements Z={</a:t>
            </a:r>
            <a:r>
              <a:rPr lang="en-US" altLang="pl-PL" sz="2200" b="0" i="0" dirty="0" err="1">
                <a:solidFill>
                  <a:schemeClr val="tx1"/>
                </a:solidFill>
                <a:latin typeface="+mj-lt"/>
              </a:rPr>
              <a:t>a,b,c</a:t>
            </a:r>
            <a:r>
              <a:rPr lang="en-US" altLang="pl-PL" sz="2200" b="0" i="0" dirty="0">
                <a:solidFill>
                  <a:schemeClr val="tx1"/>
                </a:solidFill>
                <a:latin typeface="+mj-lt"/>
              </a:rPr>
              <a:t>} and write down all possible k=2 </a:t>
            </a:r>
            <a:r>
              <a:rPr lang="en-US" altLang="pl-PL" sz="2200" b="0" i="0" dirty="0" smtClean="0">
                <a:solidFill>
                  <a:schemeClr val="tx1"/>
                </a:solidFill>
                <a:latin typeface="+mj-lt"/>
              </a:rPr>
              <a:t>permutations  with replacement</a:t>
            </a:r>
            <a:r>
              <a:rPr lang="pl-PL" altLang="pl-PL" sz="2200" b="0" i="0" dirty="0" smtClean="0">
                <a:solidFill>
                  <a:schemeClr val="tx1"/>
                </a:solidFill>
                <a:latin typeface="+mj-lt"/>
              </a:rPr>
              <a:t>:</a:t>
            </a:r>
          </a:p>
          <a:p>
            <a:pPr>
              <a:buFont typeface="Times New Roman" pitchFamily="16" charset="0"/>
              <a:buNone/>
              <a:defRPr/>
            </a:pPr>
            <a:r>
              <a:rPr lang="pl-PL" altLang="pl-PL" b="0" i="0" dirty="0" smtClean="0">
                <a:solidFill>
                  <a:schemeClr val="tx1"/>
                </a:solidFill>
                <a:latin typeface="+mj-lt"/>
              </a:rPr>
              <a:t>	</a:t>
            </a:r>
          </a:p>
          <a:p>
            <a:pPr>
              <a:buFont typeface="Times New Roman" pitchFamily="16" charset="0"/>
              <a:buNone/>
              <a:defRPr/>
            </a:pPr>
            <a:r>
              <a:rPr lang="pl-PL" altLang="pl-PL" dirty="0"/>
              <a:t>	</a:t>
            </a:r>
            <a:r>
              <a:rPr lang="pl-PL" altLang="pl-PL" dirty="0" smtClean="0"/>
              <a:t>			</a:t>
            </a:r>
            <a:r>
              <a:rPr lang="pl-PL" altLang="pl-PL" b="0" i="0" dirty="0" smtClean="0">
                <a:solidFill>
                  <a:schemeClr val="tx1"/>
                </a:solidFill>
                <a:latin typeface="+mj-lt"/>
              </a:rPr>
              <a:t>(</a:t>
            </a:r>
            <a:r>
              <a:rPr lang="pl-PL" altLang="pl-PL" b="0" i="0" dirty="0" err="1" smtClean="0">
                <a:solidFill>
                  <a:schemeClr val="tx1"/>
                </a:solidFill>
                <a:latin typeface="+mj-lt"/>
              </a:rPr>
              <a:t>a,a</a:t>
            </a:r>
            <a:r>
              <a:rPr lang="pl-PL" altLang="pl-PL" b="0" i="0" dirty="0" smtClean="0">
                <a:solidFill>
                  <a:schemeClr val="tx1"/>
                </a:solidFill>
                <a:latin typeface="+mj-lt"/>
              </a:rPr>
              <a:t>)		(</a:t>
            </a:r>
            <a:r>
              <a:rPr lang="pl-PL" altLang="pl-PL" b="0" i="0" dirty="0" err="1" smtClean="0">
                <a:solidFill>
                  <a:schemeClr val="tx1"/>
                </a:solidFill>
                <a:latin typeface="+mj-lt"/>
              </a:rPr>
              <a:t>b,a</a:t>
            </a:r>
            <a:r>
              <a:rPr lang="pl-PL" altLang="pl-PL" b="0" i="0" dirty="0" smtClean="0">
                <a:solidFill>
                  <a:schemeClr val="tx1"/>
                </a:solidFill>
                <a:latin typeface="+mj-lt"/>
              </a:rPr>
              <a:t>)		(</a:t>
            </a:r>
            <a:r>
              <a:rPr lang="pl-PL" altLang="pl-PL" b="0" i="0" dirty="0" err="1" smtClean="0">
                <a:solidFill>
                  <a:schemeClr val="tx1"/>
                </a:solidFill>
                <a:latin typeface="+mj-lt"/>
              </a:rPr>
              <a:t>c,a</a:t>
            </a:r>
            <a:r>
              <a:rPr lang="pl-PL" altLang="pl-PL" b="0" i="0" dirty="0" smtClean="0">
                <a:solidFill>
                  <a:schemeClr val="tx1"/>
                </a:solidFill>
                <a:latin typeface="+mj-lt"/>
              </a:rPr>
              <a:t>)</a:t>
            </a:r>
          </a:p>
          <a:p>
            <a:pPr>
              <a:buFont typeface="Times New Roman" pitchFamily="16" charset="0"/>
              <a:buNone/>
              <a:defRPr/>
            </a:pPr>
            <a:r>
              <a:rPr lang="pl-PL" altLang="pl-PL" b="0" i="0" dirty="0">
                <a:solidFill>
                  <a:schemeClr val="tx1"/>
                </a:solidFill>
                <a:latin typeface="+mj-lt"/>
              </a:rPr>
              <a:t>	</a:t>
            </a:r>
            <a:r>
              <a:rPr lang="pl-PL" altLang="pl-PL" b="0" i="0" dirty="0" smtClean="0">
                <a:solidFill>
                  <a:schemeClr val="tx1"/>
                </a:solidFill>
                <a:latin typeface="+mj-lt"/>
              </a:rPr>
              <a:t>			(</a:t>
            </a:r>
            <a:r>
              <a:rPr lang="pl-PL" altLang="pl-PL" b="0" i="0" dirty="0" err="1" smtClean="0">
                <a:solidFill>
                  <a:schemeClr val="tx1"/>
                </a:solidFill>
                <a:latin typeface="+mj-lt"/>
              </a:rPr>
              <a:t>a,b</a:t>
            </a:r>
            <a:r>
              <a:rPr lang="pl-PL" altLang="pl-PL" b="0" i="0" dirty="0" smtClean="0">
                <a:solidFill>
                  <a:schemeClr val="tx1"/>
                </a:solidFill>
                <a:latin typeface="+mj-lt"/>
              </a:rPr>
              <a:t>)		(</a:t>
            </a:r>
            <a:r>
              <a:rPr lang="pl-PL" altLang="pl-PL" b="0" i="0" dirty="0" err="1" smtClean="0">
                <a:solidFill>
                  <a:schemeClr val="tx1"/>
                </a:solidFill>
                <a:latin typeface="+mj-lt"/>
              </a:rPr>
              <a:t>b,b</a:t>
            </a:r>
            <a:r>
              <a:rPr lang="pl-PL" altLang="pl-PL" b="0" i="0" dirty="0" smtClean="0">
                <a:solidFill>
                  <a:schemeClr val="tx1"/>
                </a:solidFill>
                <a:latin typeface="+mj-lt"/>
              </a:rPr>
              <a:t>)		(</a:t>
            </a:r>
            <a:r>
              <a:rPr lang="pl-PL" altLang="pl-PL" b="0" i="0" dirty="0" err="1" smtClean="0">
                <a:solidFill>
                  <a:schemeClr val="tx1"/>
                </a:solidFill>
                <a:latin typeface="+mj-lt"/>
              </a:rPr>
              <a:t>c,b</a:t>
            </a:r>
            <a:r>
              <a:rPr lang="pl-PL" altLang="pl-PL" b="0" i="0" dirty="0" smtClean="0">
                <a:solidFill>
                  <a:schemeClr val="tx1"/>
                </a:solidFill>
                <a:latin typeface="+mj-lt"/>
              </a:rPr>
              <a:t>)</a:t>
            </a:r>
          </a:p>
          <a:p>
            <a:pPr>
              <a:buFont typeface="Times New Roman" pitchFamily="16" charset="0"/>
              <a:buNone/>
              <a:defRPr/>
            </a:pPr>
            <a:r>
              <a:rPr lang="pl-PL" altLang="pl-PL" b="0" i="0" dirty="0">
                <a:solidFill>
                  <a:schemeClr val="tx1"/>
                </a:solidFill>
                <a:latin typeface="+mj-lt"/>
              </a:rPr>
              <a:t>	</a:t>
            </a:r>
            <a:r>
              <a:rPr lang="pl-PL" altLang="pl-PL" b="0" i="0" dirty="0" smtClean="0">
                <a:solidFill>
                  <a:schemeClr val="tx1"/>
                </a:solidFill>
                <a:latin typeface="+mj-lt"/>
              </a:rPr>
              <a:t>			(</a:t>
            </a:r>
            <a:r>
              <a:rPr lang="pl-PL" altLang="pl-PL" b="0" i="0" dirty="0" err="1" smtClean="0">
                <a:solidFill>
                  <a:schemeClr val="tx1"/>
                </a:solidFill>
                <a:latin typeface="+mj-lt"/>
              </a:rPr>
              <a:t>a,c</a:t>
            </a:r>
            <a:r>
              <a:rPr lang="pl-PL" altLang="pl-PL" b="0" i="0" dirty="0" smtClean="0">
                <a:solidFill>
                  <a:schemeClr val="tx1"/>
                </a:solidFill>
                <a:latin typeface="+mj-lt"/>
              </a:rPr>
              <a:t>)		(</a:t>
            </a:r>
            <a:r>
              <a:rPr lang="pl-PL" altLang="pl-PL" b="0" i="0" dirty="0" err="1" smtClean="0">
                <a:solidFill>
                  <a:schemeClr val="tx1"/>
                </a:solidFill>
                <a:latin typeface="+mj-lt"/>
              </a:rPr>
              <a:t>b,c</a:t>
            </a:r>
            <a:r>
              <a:rPr lang="pl-PL" altLang="pl-PL" b="0" i="0" dirty="0" smtClean="0">
                <a:solidFill>
                  <a:schemeClr val="tx1"/>
                </a:solidFill>
                <a:latin typeface="+mj-lt"/>
              </a:rPr>
              <a:t>)		(</a:t>
            </a:r>
            <a:r>
              <a:rPr lang="pl-PL" altLang="pl-PL" b="0" i="0" dirty="0" err="1" smtClean="0">
                <a:solidFill>
                  <a:schemeClr val="tx1"/>
                </a:solidFill>
                <a:latin typeface="+mj-lt"/>
              </a:rPr>
              <a:t>c,c</a:t>
            </a:r>
            <a:r>
              <a:rPr lang="pl-PL" altLang="pl-PL" b="0" i="0" dirty="0" smtClean="0">
                <a:solidFill>
                  <a:schemeClr val="tx1"/>
                </a:solidFill>
                <a:latin typeface="+mj-lt"/>
              </a:rPr>
              <a:t>)</a:t>
            </a:r>
            <a:endParaRPr lang="en-US" altLang="pl-PL" dirty="0" smtClean="0"/>
          </a:p>
          <a:p>
            <a:pPr>
              <a:buFont typeface="Arial" charset="0"/>
              <a:buNone/>
              <a:defRPr/>
            </a:pPr>
            <a:endParaRPr lang="en-US" altLang="pl-PL" dirty="0" smtClean="0"/>
          </a:p>
          <a:p>
            <a:pPr>
              <a:buFont typeface="Times New Roman" pitchFamily="16" charset="0"/>
              <a:buNone/>
              <a:defRPr/>
            </a:pPr>
            <a:endParaRPr lang="en-US" altLang="pl-PL" sz="2400" dirty="0" smtClean="0"/>
          </a:p>
        </p:txBody>
      </p:sp>
      <p:sp>
        <p:nvSpPr>
          <p:cNvPr id="2" name="Symbol zastępczy stopki 1"/>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E5498D82-2A8E-467A-B6C3-ECA373618C72}" type="slidenum">
              <a:rPr lang="pl-PL" altLang="pl-PL" smtClean="0"/>
              <a:pPr>
                <a:defRPr/>
              </a:pPr>
              <a:t>40</a:t>
            </a:fld>
            <a:endParaRPr lang="pl-PL" altLang="pl-PL" dirty="0"/>
          </a:p>
        </p:txBody>
      </p:sp>
      <p:sp>
        <p:nvSpPr>
          <p:cNvPr id="4" name="pole tekstowe 3"/>
          <p:cNvSpPr txBox="1"/>
          <p:nvPr/>
        </p:nvSpPr>
        <p:spPr>
          <a:xfrm>
            <a:off x="611560" y="4892818"/>
            <a:ext cx="7488237" cy="400050"/>
          </a:xfrm>
          <a:prstGeom prst="rect">
            <a:avLst/>
          </a:prstGeom>
          <a:noFill/>
        </p:spPr>
        <p:txBody>
          <a:bodyPr>
            <a:spAutoFit/>
          </a:bodyPr>
          <a:lstStyle/>
          <a:p>
            <a:pPr>
              <a:defRPr/>
            </a:pPr>
            <a:r>
              <a:rPr lang="en-US" sz="2000" dirty="0">
                <a:solidFill>
                  <a:schemeClr val="tx1"/>
                </a:solidFill>
                <a:latin typeface="+mj-lt"/>
              </a:rPr>
              <a:t>Calculate the number of possible </a:t>
            </a:r>
            <a:r>
              <a:rPr lang="en-US" sz="2000" dirty="0" smtClean="0">
                <a:solidFill>
                  <a:schemeClr val="tx1"/>
                </a:solidFill>
                <a:latin typeface="+mj-lt"/>
              </a:rPr>
              <a:t>per</a:t>
            </a:r>
            <a:r>
              <a:rPr lang="pl-PL" sz="2000" dirty="0" err="1" smtClean="0">
                <a:solidFill>
                  <a:schemeClr val="tx1"/>
                </a:solidFill>
                <a:latin typeface="+mj-lt"/>
              </a:rPr>
              <a:t>muta</a:t>
            </a:r>
            <a:r>
              <a:rPr lang="en-US" sz="2000" dirty="0" err="1" smtClean="0">
                <a:solidFill>
                  <a:schemeClr val="tx1"/>
                </a:solidFill>
                <a:latin typeface="+mj-lt"/>
              </a:rPr>
              <a:t>tions</a:t>
            </a:r>
            <a:r>
              <a:rPr lang="en-US" sz="2000" dirty="0">
                <a:solidFill>
                  <a:schemeClr val="tx1"/>
                </a:solidFill>
                <a:latin typeface="+mj-lt"/>
              </a:rPr>
              <a:t>:</a:t>
            </a:r>
          </a:p>
        </p:txBody>
      </p:sp>
      <p:sp>
        <p:nvSpPr>
          <p:cNvPr id="8" name="pole tekstowe 7"/>
          <p:cNvSpPr txBox="1"/>
          <p:nvPr/>
        </p:nvSpPr>
        <p:spPr>
          <a:xfrm>
            <a:off x="3328281" y="5662067"/>
            <a:ext cx="3024187" cy="400050"/>
          </a:xfrm>
          <a:prstGeom prst="rect">
            <a:avLst/>
          </a:prstGeom>
          <a:noFill/>
        </p:spPr>
        <p:txBody>
          <a:bodyPr>
            <a:spAutoFit/>
          </a:bodyPr>
          <a:lstStyle/>
          <a:p>
            <a:pPr>
              <a:defRPr/>
            </a:pPr>
            <a:r>
              <a:rPr lang="pl-PL" sz="2000" dirty="0">
                <a:solidFill>
                  <a:schemeClr val="tx1"/>
                </a:solidFill>
                <a:latin typeface="+mj-lt"/>
              </a:rPr>
              <a:t>3x3=3</a:t>
            </a:r>
            <a:r>
              <a:rPr lang="pl-PL" sz="2000" baseline="30000" dirty="0">
                <a:solidFill>
                  <a:schemeClr val="tx1"/>
                </a:solidFill>
                <a:latin typeface="+mj-lt"/>
              </a:rPr>
              <a:t>2 </a:t>
            </a:r>
            <a:r>
              <a:rPr lang="pl-PL" sz="2000" dirty="0">
                <a:solidFill>
                  <a:schemeClr val="tx1"/>
                </a:solidFill>
                <a:latin typeface="+mj-lt"/>
              </a:rPr>
              <a:t>= 9</a:t>
            </a:r>
          </a:p>
        </p:txBody>
      </p:sp>
      <p:sp>
        <p:nvSpPr>
          <p:cNvPr id="9" name="Rectangle 2"/>
          <p:cNvSpPr txBox="1">
            <a:spLocks noChangeArrowheads="1"/>
          </p:cNvSpPr>
          <p:nvPr/>
        </p:nvSpPr>
        <p:spPr bwMode="auto">
          <a:xfrm>
            <a:off x="1476375" y="188913"/>
            <a:ext cx="7793038"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9pPr>
          </a:lstStyle>
          <a:p>
            <a:pPr eaLnBrk="1" hangingPunct="1">
              <a:defRPr/>
            </a:pPr>
            <a:r>
              <a:rPr lang="en-US" altLang="pl-PL" kern="0" dirty="0" smtClean="0">
                <a:solidFill>
                  <a:srgbClr val="C00000"/>
                </a:solidFill>
              </a:rPr>
              <a:t>Permutations—with replacement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250825" y="1484313"/>
            <a:ext cx="8642350" cy="2089150"/>
          </a:xfrm>
        </p:spPr>
        <p:txBody>
          <a:bodyPr/>
          <a:lstStyle/>
          <a:p>
            <a:pPr>
              <a:defRPr/>
            </a:pPr>
            <a:r>
              <a:rPr lang="pl-PL" altLang="pl-PL" b="0" i="0" dirty="0" smtClean="0">
                <a:solidFill>
                  <a:schemeClr val="tx1"/>
                </a:solidFill>
                <a:latin typeface="+mj-lt"/>
              </a:rPr>
              <a:t>	</a:t>
            </a:r>
            <a:r>
              <a:rPr lang="en-US" altLang="pl-PL" sz="2200" b="0" i="0" dirty="0">
                <a:solidFill>
                  <a:schemeClr val="tx1"/>
                </a:solidFill>
                <a:latin typeface="+mj-lt"/>
              </a:rPr>
              <a:t>Number of </a:t>
            </a:r>
            <a:r>
              <a:rPr lang="en-US" altLang="pl-PL" sz="2200" b="0" i="0" dirty="0" smtClean="0">
                <a:solidFill>
                  <a:schemeClr val="tx1"/>
                </a:solidFill>
                <a:latin typeface="+mj-lt"/>
              </a:rPr>
              <a:t>k-permutations with </a:t>
            </a:r>
            <a:r>
              <a:rPr lang="en-US" altLang="pl-PL" sz="2200" b="0" i="0" dirty="0">
                <a:solidFill>
                  <a:schemeClr val="tx1"/>
                </a:solidFill>
                <a:latin typeface="+mj-lt"/>
              </a:rPr>
              <a:t>replacement drawn from a set of n elements can be calculated from the following formula:</a:t>
            </a:r>
            <a:endParaRPr lang="en-US" altLang="pl-PL" sz="2400" dirty="0">
              <a:solidFill>
                <a:schemeClr val="tx1"/>
              </a:solidFill>
              <a:latin typeface="+mj-lt"/>
            </a:endParaRPr>
          </a:p>
          <a:p>
            <a:pPr>
              <a:buFont typeface="Times New Roman" pitchFamily="16" charset="0"/>
              <a:buNone/>
              <a:defRPr/>
            </a:pPr>
            <a:endParaRPr lang="en-US" altLang="pl-PL" sz="2200" b="0" i="0" dirty="0" smtClean="0">
              <a:latin typeface="+mj-lt"/>
            </a:endParaRPr>
          </a:p>
          <a:p>
            <a:pPr>
              <a:buFont typeface="Times New Roman" pitchFamily="16" charset="0"/>
              <a:buNone/>
              <a:defRPr/>
            </a:pPr>
            <a:endParaRPr lang="en-US" altLang="pl-PL" dirty="0" smtClean="0"/>
          </a:p>
          <a:p>
            <a:pPr>
              <a:buFont typeface="Arial" charset="0"/>
              <a:buNone/>
              <a:defRPr/>
            </a:pPr>
            <a:endParaRPr lang="en-US" altLang="pl-PL" dirty="0" smtClean="0"/>
          </a:p>
          <a:p>
            <a:pPr>
              <a:buFont typeface="Times New Roman" pitchFamily="16" charset="0"/>
              <a:buNone/>
              <a:defRPr/>
            </a:pPr>
            <a:endParaRPr lang="en-US" altLang="pl-PL" sz="2400" dirty="0" smtClean="0"/>
          </a:p>
        </p:txBody>
      </p:sp>
      <p:sp>
        <p:nvSpPr>
          <p:cNvPr id="2" name="Symbol zastępczy stopki 1"/>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1963305C-ECB4-4889-95E9-F1513BA03242}" type="slidenum">
              <a:rPr lang="pl-PL" altLang="pl-PL" smtClean="0"/>
              <a:pPr>
                <a:defRPr/>
              </a:pPr>
              <a:t>41</a:t>
            </a:fld>
            <a:endParaRPr lang="pl-PL" altLang="pl-PL" dirty="0"/>
          </a:p>
        </p:txBody>
      </p:sp>
      <p:graphicFrame>
        <p:nvGraphicFramePr>
          <p:cNvPr id="49157" name="Obiekt 3"/>
          <p:cNvGraphicFramePr>
            <a:graphicFrameLocks noChangeAspect="1"/>
          </p:cNvGraphicFramePr>
          <p:nvPr/>
        </p:nvGraphicFramePr>
        <p:xfrm>
          <a:off x="3635375" y="2420938"/>
          <a:ext cx="1590675" cy="622300"/>
        </p:xfrm>
        <a:graphic>
          <a:graphicData uri="http://schemas.openxmlformats.org/presentationml/2006/ole">
            <mc:AlternateContent xmlns:mc="http://schemas.openxmlformats.org/markup-compatibility/2006">
              <mc:Choice xmlns:v="urn:schemas-microsoft-com:vml" Requires="v">
                <p:oleObj spid="_x0000_s49166" name="Równanie" r:id="rId3" imgW="622030" imgH="241195" progId="Equation.3">
                  <p:embed/>
                </p:oleObj>
              </mc:Choice>
              <mc:Fallback>
                <p:oleObj name="Równanie" r:id="rId3" imgW="622030" imgH="241195" progId="Equation.3">
                  <p:embed/>
                  <p:pic>
                    <p:nvPicPr>
                      <p:cNvPr id="0" name="Obiek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2420938"/>
                        <a:ext cx="15906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pole tekstowe 7"/>
          <p:cNvSpPr txBox="1"/>
          <p:nvPr/>
        </p:nvSpPr>
        <p:spPr>
          <a:xfrm>
            <a:off x="468313" y="3141663"/>
            <a:ext cx="8351837" cy="1016000"/>
          </a:xfrm>
          <a:prstGeom prst="rect">
            <a:avLst/>
          </a:prstGeom>
          <a:noFill/>
        </p:spPr>
        <p:txBody>
          <a:bodyPr>
            <a:spAutoFit/>
          </a:bodyPr>
          <a:lstStyle/>
          <a:p>
            <a:pPr>
              <a:defRPr/>
            </a:pPr>
            <a:r>
              <a:rPr lang="pl-PL" sz="2000" dirty="0">
                <a:solidFill>
                  <a:schemeClr val="tx1"/>
                </a:solidFill>
                <a:latin typeface="+mj-lt"/>
              </a:rPr>
              <a:t>Problem: </a:t>
            </a:r>
            <a:r>
              <a:rPr lang="en-US" sz="2000" dirty="0">
                <a:solidFill>
                  <a:schemeClr val="tx1"/>
                </a:solidFill>
                <a:latin typeface="+mj-lt"/>
              </a:rPr>
              <a:t>Electronic devices usually require a personal code to operate. This particular device uses 4-digits code. Calculate how many codes are possible.</a:t>
            </a:r>
          </a:p>
        </p:txBody>
      </p:sp>
      <p:sp>
        <p:nvSpPr>
          <p:cNvPr id="9" name="pole tekstowe 8"/>
          <p:cNvSpPr txBox="1"/>
          <p:nvPr/>
        </p:nvSpPr>
        <p:spPr>
          <a:xfrm>
            <a:off x="468313" y="4450452"/>
            <a:ext cx="8064127" cy="707886"/>
          </a:xfrm>
          <a:prstGeom prst="rect">
            <a:avLst/>
          </a:prstGeom>
          <a:noFill/>
        </p:spPr>
        <p:txBody>
          <a:bodyPr wrap="square">
            <a:spAutoFit/>
          </a:bodyPr>
          <a:lstStyle/>
          <a:p>
            <a:pPr>
              <a:defRPr/>
            </a:pPr>
            <a:r>
              <a:rPr lang="pl-PL" sz="2000" dirty="0">
                <a:solidFill>
                  <a:schemeClr val="tx1"/>
                </a:solidFill>
                <a:latin typeface="+mj-lt"/>
              </a:rPr>
              <a:t>Solution: </a:t>
            </a:r>
            <a:r>
              <a:rPr lang="en-US" sz="2000" dirty="0">
                <a:solidFill>
                  <a:schemeClr val="tx1"/>
                </a:solidFill>
                <a:latin typeface="+mj-lt"/>
              </a:rPr>
              <a:t>Each code is represented by k=4 </a:t>
            </a:r>
            <a:r>
              <a:rPr lang="en-US" sz="2000" dirty="0" smtClean="0">
                <a:solidFill>
                  <a:schemeClr val="tx1"/>
                </a:solidFill>
                <a:latin typeface="+mj-lt"/>
              </a:rPr>
              <a:t>permutations with </a:t>
            </a:r>
            <a:r>
              <a:rPr lang="en-US" sz="2000" dirty="0">
                <a:solidFill>
                  <a:schemeClr val="tx1"/>
                </a:solidFill>
                <a:latin typeface="+mj-lt"/>
              </a:rPr>
              <a:t>replacement of a set of 10 digits </a:t>
            </a:r>
            <a:r>
              <a:rPr lang="pl-PL" sz="2000" dirty="0">
                <a:solidFill>
                  <a:schemeClr val="tx1"/>
                </a:solidFill>
                <a:latin typeface="+mj-lt"/>
              </a:rPr>
              <a:t>{0,1,2,3,4,5,6,7,8,9} </a:t>
            </a:r>
          </a:p>
        </p:txBody>
      </p:sp>
      <p:graphicFrame>
        <p:nvGraphicFramePr>
          <p:cNvPr id="49160" name="Obiekt 3"/>
          <p:cNvGraphicFramePr>
            <a:graphicFrameLocks noChangeAspect="1"/>
          </p:cNvGraphicFramePr>
          <p:nvPr>
            <p:extLst>
              <p:ext uri="{D42A27DB-BD31-4B8C-83A1-F6EECF244321}">
                <p14:modId xmlns:p14="http://schemas.microsoft.com/office/powerpoint/2010/main" val="1055003749"/>
              </p:ext>
            </p:extLst>
          </p:nvPr>
        </p:nvGraphicFramePr>
        <p:xfrm>
          <a:off x="3563888" y="5661248"/>
          <a:ext cx="2693988" cy="542925"/>
        </p:xfrm>
        <a:graphic>
          <a:graphicData uri="http://schemas.openxmlformats.org/presentationml/2006/ole">
            <mc:AlternateContent xmlns:mc="http://schemas.openxmlformats.org/markup-compatibility/2006">
              <mc:Choice xmlns:v="urn:schemas-microsoft-com:vml" Requires="v">
                <p:oleObj spid="_x0000_s49167" name="Równanie" r:id="rId5" imgW="1206500" imgH="241300" progId="Equation.3">
                  <p:embed/>
                </p:oleObj>
              </mc:Choice>
              <mc:Fallback>
                <p:oleObj name="Równanie" r:id="rId5" imgW="1206500" imgH="241300" progId="Equation.3">
                  <p:embed/>
                  <p:pic>
                    <p:nvPicPr>
                      <p:cNvPr id="0" name="Obiek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5661248"/>
                        <a:ext cx="269398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2"/>
          <p:cNvSpPr txBox="1">
            <a:spLocks noChangeArrowheads="1"/>
          </p:cNvSpPr>
          <p:nvPr/>
        </p:nvSpPr>
        <p:spPr bwMode="auto">
          <a:xfrm>
            <a:off x="1476375" y="188913"/>
            <a:ext cx="7793038"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9pPr>
          </a:lstStyle>
          <a:p>
            <a:pPr eaLnBrk="1" hangingPunct="1">
              <a:defRPr/>
            </a:pPr>
            <a:r>
              <a:rPr lang="en-US" altLang="pl-PL" kern="0" dirty="0" smtClean="0">
                <a:solidFill>
                  <a:srgbClr val="C00000"/>
                </a:solidFill>
              </a:rPr>
              <a:t>Permutations—with replacement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06" name="Object 1026"/>
          <p:cNvGraphicFramePr>
            <a:graphicFrameLocks noChangeAspect="1"/>
          </p:cNvGraphicFramePr>
          <p:nvPr>
            <p:extLst>
              <p:ext uri="{D42A27DB-BD31-4B8C-83A1-F6EECF244321}">
                <p14:modId xmlns:p14="http://schemas.microsoft.com/office/powerpoint/2010/main" val="932265909"/>
              </p:ext>
            </p:extLst>
          </p:nvPr>
        </p:nvGraphicFramePr>
        <p:xfrm>
          <a:off x="2339752" y="2924944"/>
          <a:ext cx="4641850" cy="923925"/>
        </p:xfrm>
        <a:graphic>
          <a:graphicData uri="http://schemas.openxmlformats.org/presentationml/2006/ole">
            <mc:AlternateContent xmlns:mc="http://schemas.openxmlformats.org/markup-compatibility/2006">
              <mc:Choice xmlns:v="urn:schemas-microsoft-com:vml" Requires="v">
                <p:oleObj spid="_x0000_s50189" name="Równanie" r:id="rId3" imgW="1993900" imgH="393700" progId="Equation.3">
                  <p:embed/>
                </p:oleObj>
              </mc:Choice>
              <mc:Fallback>
                <p:oleObj name="Równanie" r:id="rId3" imgW="1993900" imgH="393700" progId="Equation.3">
                  <p:embed/>
                  <p:pic>
                    <p:nvPicPr>
                      <p:cNvPr id="0" name="Object 10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2924944"/>
                        <a:ext cx="46418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2708" name="Rectangle 1028"/>
          <p:cNvSpPr>
            <a:spLocks noChangeArrowheads="1"/>
          </p:cNvSpPr>
          <p:nvPr/>
        </p:nvSpPr>
        <p:spPr bwMode="auto">
          <a:xfrm>
            <a:off x="381000" y="1628775"/>
            <a:ext cx="7848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20000"/>
              </a:spcBef>
              <a:buClr>
                <a:schemeClr val="folHlink"/>
              </a:buClr>
              <a:buSzPct val="60000"/>
              <a:buFont typeface="Wingdings" pitchFamily="2" charset="2"/>
              <a:buNone/>
            </a:pPr>
            <a:r>
              <a:rPr lang="en-US" altLang="pl-PL" sz="2400" b="0" i="0" dirty="0">
                <a:solidFill>
                  <a:schemeClr val="tx1"/>
                </a:solidFill>
                <a:latin typeface="+mj-lt"/>
                <a:cs typeface="Times New Roman" pitchFamily="18" charset="0"/>
              </a:rPr>
              <a:t>When you roll a pair of dice (or 1 die twice), what’s the probability of rolling </a:t>
            </a:r>
            <a:r>
              <a:rPr lang="pl-PL" altLang="pl-PL" sz="2400" b="0" i="0" dirty="0" smtClean="0">
                <a:solidFill>
                  <a:schemeClr val="tx1"/>
                </a:solidFill>
                <a:latin typeface="+mj-lt"/>
                <a:cs typeface="Times New Roman" pitchFamily="18" charset="0"/>
              </a:rPr>
              <a:t>6 </a:t>
            </a:r>
            <a:r>
              <a:rPr lang="pl-PL" altLang="pl-PL" sz="2400" b="0" i="0" dirty="0" err="1">
                <a:solidFill>
                  <a:schemeClr val="tx1"/>
                </a:solidFill>
                <a:latin typeface="+mj-lt"/>
                <a:cs typeface="Times New Roman" pitchFamily="18" charset="0"/>
              </a:rPr>
              <a:t>t</a:t>
            </a:r>
            <a:r>
              <a:rPr lang="pl-PL" altLang="pl-PL" sz="2400" b="0" i="0" dirty="0" err="1" smtClean="0">
                <a:solidFill>
                  <a:schemeClr val="tx1"/>
                </a:solidFill>
                <a:latin typeface="+mj-lt"/>
                <a:cs typeface="Times New Roman" pitchFamily="18" charset="0"/>
              </a:rPr>
              <a:t>wice</a:t>
            </a:r>
            <a:r>
              <a:rPr lang="pl-PL" altLang="pl-PL" sz="2400" b="0" i="0" dirty="0" smtClean="0">
                <a:solidFill>
                  <a:schemeClr val="tx1"/>
                </a:solidFill>
                <a:latin typeface="+mj-lt"/>
                <a:cs typeface="Times New Roman" pitchFamily="18" charset="0"/>
              </a:rPr>
              <a:t>?</a:t>
            </a:r>
            <a:endParaRPr lang="en-US" altLang="pl-PL" sz="2400" b="0" i="0" dirty="0">
              <a:solidFill>
                <a:schemeClr val="tx1"/>
              </a:solidFill>
              <a:latin typeface="+mj-lt"/>
              <a:cs typeface="Times New Roman" pitchFamily="18" charset="0"/>
            </a:endParaRPr>
          </a:p>
        </p:txBody>
      </p:sp>
      <p:sp>
        <p:nvSpPr>
          <p:cNvPr id="72709" name="Rectangle 1029"/>
          <p:cNvSpPr>
            <a:spLocks noChangeArrowheads="1"/>
          </p:cNvSpPr>
          <p:nvPr/>
        </p:nvSpPr>
        <p:spPr bwMode="auto">
          <a:xfrm>
            <a:off x="971600" y="4259386"/>
            <a:ext cx="71054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20000"/>
              </a:spcBef>
              <a:buClr>
                <a:schemeClr val="folHlink"/>
              </a:buClr>
              <a:buSzPct val="60000"/>
              <a:buFont typeface="Wingdings" pitchFamily="2" charset="2"/>
              <a:buNone/>
            </a:pPr>
            <a:r>
              <a:rPr lang="en-US" altLang="pl-PL" sz="2400" b="0" i="0" dirty="0">
                <a:solidFill>
                  <a:schemeClr val="tx1"/>
                </a:solidFill>
                <a:latin typeface="+mj-lt"/>
                <a:cs typeface="Times New Roman" pitchFamily="18" charset="0"/>
              </a:rPr>
              <a:t>What’s the probability of rolling a 5 and a 6?</a:t>
            </a:r>
          </a:p>
        </p:txBody>
      </p:sp>
      <p:graphicFrame>
        <p:nvGraphicFramePr>
          <p:cNvPr id="72711" name="Object 1031"/>
          <p:cNvGraphicFramePr>
            <a:graphicFrameLocks noChangeAspect="1"/>
          </p:cNvGraphicFramePr>
          <p:nvPr/>
        </p:nvGraphicFramePr>
        <p:xfrm>
          <a:off x="2627313" y="5229225"/>
          <a:ext cx="5013325" cy="936625"/>
        </p:xfrm>
        <a:graphic>
          <a:graphicData uri="http://schemas.openxmlformats.org/presentationml/2006/ole">
            <mc:AlternateContent xmlns:mc="http://schemas.openxmlformats.org/markup-compatibility/2006">
              <mc:Choice xmlns:v="urn:schemas-microsoft-com:vml" Requires="v">
                <p:oleObj spid="_x0000_s50190" r:id="rId5" imgW="1993900" imgH="368300" progId="Equation.3">
                  <p:embed/>
                </p:oleObj>
              </mc:Choice>
              <mc:Fallback>
                <p:oleObj r:id="rId5" imgW="1993900" imgH="368300" progId="Equation.3">
                  <p:embed/>
                  <p:pic>
                    <p:nvPicPr>
                      <p:cNvPr id="0" name="Object 10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313" y="5229225"/>
                        <a:ext cx="50133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82" name="Rectangle 1032"/>
          <p:cNvSpPr>
            <a:spLocks noGrp="1" noChangeArrowheads="1"/>
          </p:cNvSpPr>
          <p:nvPr>
            <p:ph type="title"/>
          </p:nvPr>
        </p:nvSpPr>
        <p:spPr>
          <a:xfrm>
            <a:off x="1476375" y="404813"/>
            <a:ext cx="7086600" cy="803275"/>
          </a:xfrm>
          <a:noFill/>
        </p:spPr>
        <p:txBody>
          <a:bodyPr/>
          <a:lstStyle/>
          <a:p>
            <a:pPr eaLnBrk="1" hangingPunct="1"/>
            <a:r>
              <a:rPr lang="en-US" altLang="pl-PL" smtClean="0">
                <a:solidFill>
                  <a:srgbClr val="C00000"/>
                </a:solidFill>
              </a:rPr>
              <a:t>Permutations—with replacement</a:t>
            </a:r>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CE38A7E8-9691-4C29-9989-DDF23F0B61DF}" type="slidenum">
              <a:rPr lang="pl-PL" altLang="pl-PL" smtClean="0"/>
              <a:pPr>
                <a:defRPr/>
              </a:pPr>
              <a:t>42</a:t>
            </a:fld>
            <a:endParaRPr lang="pl-PL" altLang="pl-P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anim calcmode="lin" valueType="num">
                                      <p:cBhvr additive="base">
                                        <p:cTn id="7" dur="500" fill="hold"/>
                                        <p:tgtEl>
                                          <p:spTgt spid="72708"/>
                                        </p:tgtEl>
                                        <p:attrNameLst>
                                          <p:attrName>ppt_x</p:attrName>
                                        </p:attrNameLst>
                                      </p:cBhvr>
                                      <p:tavLst>
                                        <p:tav tm="0">
                                          <p:val>
                                            <p:strVal val="0-#ppt_w/2"/>
                                          </p:val>
                                        </p:tav>
                                        <p:tav tm="100000">
                                          <p:val>
                                            <p:strVal val="#ppt_x"/>
                                          </p:val>
                                        </p:tav>
                                      </p:tavLst>
                                    </p:anim>
                                    <p:anim calcmode="lin" valueType="num">
                                      <p:cBhvr additive="base">
                                        <p:cTn id="8" dur="500" fill="hold"/>
                                        <p:tgtEl>
                                          <p:spTgt spid="7270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2706"/>
                                        </p:tgtEl>
                                        <p:attrNameLst>
                                          <p:attrName>style.visibility</p:attrName>
                                        </p:attrNameLst>
                                      </p:cBhvr>
                                      <p:to>
                                        <p:strVal val="visible"/>
                                      </p:to>
                                    </p:set>
                                    <p:anim calcmode="lin" valueType="num">
                                      <p:cBhvr additive="base">
                                        <p:cTn id="13" dur="500" fill="hold"/>
                                        <p:tgtEl>
                                          <p:spTgt spid="72706"/>
                                        </p:tgtEl>
                                        <p:attrNameLst>
                                          <p:attrName>ppt_x</p:attrName>
                                        </p:attrNameLst>
                                      </p:cBhvr>
                                      <p:tavLst>
                                        <p:tav tm="0">
                                          <p:val>
                                            <p:strVal val="0-#ppt_w/2"/>
                                          </p:val>
                                        </p:tav>
                                        <p:tav tm="100000">
                                          <p:val>
                                            <p:strVal val="#ppt_x"/>
                                          </p:val>
                                        </p:tav>
                                      </p:tavLst>
                                    </p:anim>
                                    <p:anim calcmode="lin" valueType="num">
                                      <p:cBhvr additive="base">
                                        <p:cTn id="14" dur="500" fill="hold"/>
                                        <p:tgtEl>
                                          <p:spTgt spid="7270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709"/>
                                        </p:tgtEl>
                                        <p:attrNameLst>
                                          <p:attrName>style.visibility</p:attrName>
                                        </p:attrNameLst>
                                      </p:cBhvr>
                                      <p:to>
                                        <p:strVal val="visible"/>
                                      </p:to>
                                    </p:set>
                                    <p:anim calcmode="lin" valueType="num">
                                      <p:cBhvr additive="base">
                                        <p:cTn id="19" dur="500" fill="hold"/>
                                        <p:tgtEl>
                                          <p:spTgt spid="72709"/>
                                        </p:tgtEl>
                                        <p:attrNameLst>
                                          <p:attrName>ppt_x</p:attrName>
                                        </p:attrNameLst>
                                      </p:cBhvr>
                                      <p:tavLst>
                                        <p:tav tm="0">
                                          <p:val>
                                            <p:strVal val="0-#ppt_w/2"/>
                                          </p:val>
                                        </p:tav>
                                        <p:tav tm="100000">
                                          <p:val>
                                            <p:strVal val="#ppt_x"/>
                                          </p:val>
                                        </p:tav>
                                      </p:tavLst>
                                    </p:anim>
                                    <p:anim calcmode="lin" valueType="num">
                                      <p:cBhvr additive="base">
                                        <p:cTn id="20" dur="500" fill="hold"/>
                                        <p:tgtEl>
                                          <p:spTgt spid="7270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2711"/>
                                        </p:tgtEl>
                                        <p:attrNameLst>
                                          <p:attrName>style.visibility</p:attrName>
                                        </p:attrNameLst>
                                      </p:cBhvr>
                                      <p:to>
                                        <p:strVal val="visible"/>
                                      </p:to>
                                    </p:set>
                                    <p:anim calcmode="lin" valueType="num">
                                      <p:cBhvr additive="base">
                                        <p:cTn id="25" dur="500" fill="hold"/>
                                        <p:tgtEl>
                                          <p:spTgt spid="72711"/>
                                        </p:tgtEl>
                                        <p:attrNameLst>
                                          <p:attrName>ppt_x</p:attrName>
                                        </p:attrNameLst>
                                      </p:cBhvr>
                                      <p:tavLst>
                                        <p:tav tm="0">
                                          <p:val>
                                            <p:strVal val="0-#ppt_w/2"/>
                                          </p:val>
                                        </p:tav>
                                        <p:tav tm="100000">
                                          <p:val>
                                            <p:strVal val="#ppt_x"/>
                                          </p:val>
                                        </p:tav>
                                      </p:tavLst>
                                    </p:anim>
                                    <p:anim calcmode="lin" valueType="num">
                                      <p:cBhvr additive="base">
                                        <p:cTn id="26" dur="500" fill="hold"/>
                                        <p:tgtEl>
                                          <p:spTgt spid="727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utoUpdateAnimBg="0"/>
      <p:bldP spid="72709"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95288" y="1412875"/>
            <a:ext cx="7681912" cy="990600"/>
          </a:xfrm>
        </p:spPr>
        <p:txBody>
          <a:bodyPr/>
          <a:lstStyle/>
          <a:p>
            <a:pPr eaLnBrk="1" hangingPunct="1"/>
            <a:r>
              <a:rPr lang="en-US" altLang="pl-PL" sz="2400" smtClean="0"/>
              <a:t>Summary: order matters, with replacement</a:t>
            </a:r>
          </a:p>
        </p:txBody>
      </p:sp>
      <p:sp>
        <p:nvSpPr>
          <p:cNvPr id="64515" name="Rectangle 3"/>
          <p:cNvSpPr>
            <a:spLocks noGrp="1" noChangeArrowheads="1"/>
          </p:cNvSpPr>
          <p:nvPr>
            <p:ph type="body" idx="1"/>
          </p:nvPr>
        </p:nvSpPr>
        <p:spPr>
          <a:xfrm>
            <a:off x="17463" y="2852738"/>
            <a:ext cx="9144000" cy="1143000"/>
          </a:xfrm>
        </p:spPr>
        <p:txBody>
          <a:bodyPr/>
          <a:lstStyle/>
          <a:p>
            <a:pPr eaLnBrk="1" hangingPunct="1">
              <a:buFont typeface="Wingdings" pitchFamily="2" charset="2"/>
              <a:buNone/>
              <a:defRPr/>
            </a:pPr>
            <a:r>
              <a:rPr lang="en-US" altLang="pl-PL" i="0" dirty="0" smtClean="0">
                <a:solidFill>
                  <a:srgbClr val="C00000"/>
                </a:solidFill>
                <a:latin typeface="+mj-lt"/>
                <a:cs typeface="Times New Roman" pitchFamily="18" charset="0"/>
              </a:rPr>
              <a:t>Formally, “order matters” and “with replacement”</a:t>
            </a:r>
            <a:r>
              <a:rPr lang="en-US" altLang="pl-PL" i="0" dirty="0" smtClean="0">
                <a:solidFill>
                  <a:srgbClr val="C00000"/>
                </a:solidFill>
                <a:latin typeface="+mj-lt"/>
                <a:cs typeface="Times New Roman" pitchFamily="18" charset="0"/>
                <a:sym typeface="Wingdings" pitchFamily="2" charset="2"/>
              </a:rPr>
              <a:t></a:t>
            </a:r>
            <a:r>
              <a:rPr lang="en-US" altLang="pl-PL" i="0" dirty="0" smtClean="0">
                <a:solidFill>
                  <a:srgbClr val="C00000"/>
                </a:solidFill>
                <a:latin typeface="+mj-lt"/>
                <a:cs typeface="Times New Roman" pitchFamily="18" charset="0"/>
              </a:rPr>
              <a:t>  use powers</a:t>
            </a:r>
            <a:r>
              <a:rPr lang="en-US" altLang="pl-PL" i="0" dirty="0" smtClean="0">
                <a:solidFill>
                  <a:srgbClr val="C00000"/>
                </a:solidFill>
                <a:latin typeface="+mj-lt"/>
                <a:cs typeface="Times New Roman" pitchFamily="18" charset="0"/>
                <a:sym typeface="Wingdings" pitchFamily="2" charset="2"/>
              </a:rPr>
              <a:t></a:t>
            </a:r>
            <a:r>
              <a:rPr lang="en-US" altLang="pl-PL" i="0" dirty="0" smtClean="0">
                <a:solidFill>
                  <a:srgbClr val="C00000"/>
                </a:solidFill>
                <a:latin typeface="+mj-lt"/>
                <a:cs typeface="Times New Roman" pitchFamily="18" charset="0"/>
              </a:rPr>
              <a:t> </a:t>
            </a:r>
          </a:p>
          <a:p>
            <a:pPr eaLnBrk="1" hangingPunct="1">
              <a:buFont typeface="Wingdings" pitchFamily="2" charset="2"/>
              <a:buNone/>
              <a:defRPr/>
            </a:pPr>
            <a:endParaRPr lang="en-US" altLang="pl-PL" dirty="0" smtClean="0">
              <a:solidFill>
                <a:srgbClr val="FF0000"/>
              </a:solidFill>
              <a:latin typeface="+mj-lt"/>
              <a:cs typeface="Times New Roman" pitchFamily="18" charset="0"/>
            </a:endParaRPr>
          </a:p>
        </p:txBody>
      </p:sp>
      <p:graphicFrame>
        <p:nvGraphicFramePr>
          <p:cNvPr id="51204" name="Object 4"/>
          <p:cNvGraphicFramePr>
            <a:graphicFrameLocks noChangeAspect="1"/>
          </p:cNvGraphicFramePr>
          <p:nvPr/>
        </p:nvGraphicFramePr>
        <p:xfrm>
          <a:off x="323850" y="4581525"/>
          <a:ext cx="8567738" cy="696913"/>
        </p:xfrm>
        <a:graphic>
          <a:graphicData uri="http://schemas.openxmlformats.org/presentationml/2006/ole">
            <mc:AlternateContent xmlns:mc="http://schemas.openxmlformats.org/markup-compatibility/2006">
              <mc:Choice xmlns:v="urn:schemas-microsoft-com:vml" Requires="v">
                <p:oleObj spid="_x0000_s51210" name="Równanie" r:id="rId3" imgW="2806560" imgH="228600" progId="Equation.3">
                  <p:embed/>
                </p:oleObj>
              </mc:Choice>
              <mc:Fallback>
                <p:oleObj name="Równanie" r:id="rId3" imgW="280656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581525"/>
                        <a:ext cx="8567738" cy="696913"/>
                      </a:xfrm>
                      <a:prstGeom prst="rect">
                        <a:avLst/>
                      </a:prstGeom>
                      <a:solidFill>
                        <a:srgbClr val="CCFFCC"/>
                      </a:solidFill>
                      <a:ln w="9525">
                        <a:solidFill>
                          <a:schemeClr val="tx1"/>
                        </a:solidFill>
                        <a:miter lim="800000"/>
                        <a:headEnd/>
                        <a:tailEnd/>
                      </a:ln>
                    </p:spPr>
                  </p:pic>
                </p:oleObj>
              </mc:Fallback>
            </mc:AlternateContent>
          </a:graphicData>
        </a:graphic>
      </p:graphicFrame>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277C5E23-B2AD-4055-ACDA-D0EEF8CD7EBA}" type="slidenum">
              <a:rPr lang="pl-PL" altLang="pl-PL" smtClean="0"/>
              <a:pPr>
                <a:defRPr/>
              </a:pPr>
              <a:t>43</a:t>
            </a:fld>
            <a:endParaRPr lang="pl-PL" altLang="pl-PL" dirty="0"/>
          </a:p>
        </p:txBody>
      </p:sp>
      <p:sp>
        <p:nvSpPr>
          <p:cNvPr id="7" name="Rectangle 1032"/>
          <p:cNvSpPr txBox="1">
            <a:spLocks noChangeArrowheads="1"/>
          </p:cNvSpPr>
          <p:nvPr/>
        </p:nvSpPr>
        <p:spPr bwMode="auto">
          <a:xfrm>
            <a:off x="1476375" y="404813"/>
            <a:ext cx="7086600" cy="80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Verdana" pitchFamily="32"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9pPr>
          </a:lstStyle>
          <a:p>
            <a:pPr eaLnBrk="1" hangingPunct="1">
              <a:defRPr/>
            </a:pPr>
            <a:r>
              <a:rPr lang="en-US" altLang="pl-PL" kern="0" smtClean="0">
                <a:solidFill>
                  <a:srgbClr val="C00000"/>
                </a:solidFill>
              </a:rPr>
              <a:t>Permutations—with replacement</a:t>
            </a:r>
            <a:endParaRPr lang="en-US" altLang="pl-PL" kern="0" dirty="0" smtClean="0">
              <a:solidFill>
                <a:srgbClr val="C0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546350" y="404813"/>
            <a:ext cx="4733925" cy="990600"/>
          </a:xfrm>
        </p:spPr>
        <p:txBody>
          <a:bodyPr/>
          <a:lstStyle/>
          <a:p>
            <a:pPr algn="ctr" eaLnBrk="1" hangingPunct="1"/>
            <a:r>
              <a:rPr lang="pl-PL" altLang="pl-PL" smtClean="0">
                <a:solidFill>
                  <a:srgbClr val="C00000"/>
                </a:solidFill>
                <a:cs typeface="Times New Roman" pitchFamily="18" charset="0"/>
              </a:rPr>
              <a:t>Combination</a:t>
            </a:r>
            <a:endParaRPr lang="en-US" altLang="pl-PL" smtClean="0">
              <a:solidFill>
                <a:srgbClr val="C00000"/>
              </a:solidFill>
              <a:cs typeface="Times New Roman" pitchFamily="18" charset="0"/>
            </a:endParaRPr>
          </a:p>
        </p:txBody>
      </p:sp>
      <p:sp>
        <p:nvSpPr>
          <p:cNvPr id="52227" name="Rectangle 4"/>
          <p:cNvSpPr>
            <a:spLocks noChangeArrowheads="1"/>
          </p:cNvSpPr>
          <p:nvPr/>
        </p:nvSpPr>
        <p:spPr bwMode="auto">
          <a:xfrm>
            <a:off x="4443413"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2" name="Symbol zastępczy stopki 1"/>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3747678D-579D-4F50-8A77-4EB122156DC9}" type="slidenum">
              <a:rPr lang="pl-PL" altLang="pl-PL" smtClean="0"/>
              <a:pPr>
                <a:defRPr/>
              </a:pPr>
              <a:t>44</a:t>
            </a:fld>
            <a:endParaRPr lang="pl-PL" altLang="pl-PL" dirty="0"/>
          </a:p>
        </p:txBody>
      </p:sp>
      <p:sp>
        <p:nvSpPr>
          <p:cNvPr id="11" name="Content Placeholder 2"/>
          <p:cNvSpPr>
            <a:spLocks noGrp="1"/>
          </p:cNvSpPr>
          <p:nvPr>
            <p:ph idx="1"/>
          </p:nvPr>
        </p:nvSpPr>
        <p:spPr>
          <a:xfrm>
            <a:off x="127000" y="2133600"/>
            <a:ext cx="8893175" cy="1223963"/>
          </a:xfrm>
        </p:spPr>
        <p:txBody>
          <a:bodyPr/>
          <a:lstStyle/>
          <a:p>
            <a:pPr>
              <a:buFont typeface="Times New Roman" pitchFamily="16" charset="0"/>
              <a:buNone/>
              <a:defRPr/>
            </a:pPr>
            <a:r>
              <a:rPr lang="pl-PL" altLang="pl-PL" b="0" i="0" dirty="0" smtClean="0">
                <a:solidFill>
                  <a:schemeClr val="tx1"/>
                </a:solidFill>
                <a:latin typeface="+mj-lt"/>
              </a:rPr>
              <a:t>	</a:t>
            </a:r>
            <a:r>
              <a:rPr lang="en-US" altLang="pl-PL" i="0" dirty="0" smtClean="0">
                <a:solidFill>
                  <a:schemeClr val="tx1"/>
                </a:solidFill>
                <a:latin typeface="+mj-lt"/>
              </a:rPr>
              <a:t>Combination containing  k elements drawn from a set of n elements is a k-elemental subset (order does not matter) composed of the elements of the set.</a:t>
            </a:r>
            <a:endParaRPr lang="en-US" altLang="pl-PL" b="0" i="0" dirty="0" smtClean="0">
              <a:solidFill>
                <a:schemeClr val="tx1"/>
              </a:solidFill>
              <a:latin typeface="+mj-lt"/>
            </a:endParaRPr>
          </a:p>
          <a:p>
            <a:pPr>
              <a:buFont typeface="Times New Roman" pitchFamily="16" charset="0"/>
              <a:buNone/>
              <a:defRPr/>
            </a:pPr>
            <a:r>
              <a:rPr lang="pl-PL" altLang="pl-PL" b="0" i="0" dirty="0" smtClean="0">
                <a:solidFill>
                  <a:schemeClr val="tx1"/>
                </a:solidFill>
                <a:latin typeface="+mj-lt"/>
              </a:rPr>
              <a:t>	</a:t>
            </a:r>
          </a:p>
          <a:p>
            <a:pPr>
              <a:buFont typeface="Times New Roman" pitchFamily="16" charset="0"/>
              <a:buNone/>
              <a:defRPr/>
            </a:pPr>
            <a:r>
              <a:rPr lang="pl-PL" altLang="pl-PL" b="0" i="0" dirty="0" smtClean="0">
                <a:solidFill>
                  <a:schemeClr val="tx1"/>
                </a:solidFill>
                <a:latin typeface="+mj-lt"/>
              </a:rPr>
              <a:t>		</a:t>
            </a:r>
          </a:p>
          <a:p>
            <a:pPr>
              <a:buFont typeface="Times New Roman" pitchFamily="16" charset="0"/>
              <a:buNone/>
              <a:defRPr/>
            </a:pPr>
            <a:r>
              <a:rPr lang="pl-PL" altLang="pl-PL" dirty="0"/>
              <a:t>	</a:t>
            </a:r>
            <a:r>
              <a:rPr lang="pl-PL" altLang="pl-PL" dirty="0" smtClean="0"/>
              <a:t>			</a:t>
            </a:r>
            <a:endParaRPr lang="en-US" altLang="pl-PL" dirty="0" smtClean="0"/>
          </a:p>
          <a:p>
            <a:pPr>
              <a:buFont typeface="Arial" charset="0"/>
              <a:buNone/>
              <a:defRPr/>
            </a:pPr>
            <a:endParaRPr lang="en-US" altLang="pl-PL" dirty="0" smtClean="0"/>
          </a:p>
          <a:p>
            <a:pPr>
              <a:buFont typeface="Times New Roman" pitchFamily="16" charset="0"/>
              <a:buNone/>
              <a:defRPr/>
            </a:pPr>
            <a:endParaRPr lang="en-US" altLang="pl-PL" sz="2400" dirty="0" smtClean="0"/>
          </a:p>
        </p:txBody>
      </p:sp>
      <p:sp>
        <p:nvSpPr>
          <p:cNvPr id="8" name="pole tekstowe 7"/>
          <p:cNvSpPr txBox="1"/>
          <p:nvPr/>
        </p:nvSpPr>
        <p:spPr>
          <a:xfrm>
            <a:off x="541338" y="3500438"/>
            <a:ext cx="8135937" cy="2370137"/>
          </a:xfrm>
          <a:prstGeom prst="rect">
            <a:avLst/>
          </a:prstGeom>
          <a:noFill/>
        </p:spPr>
        <p:txBody>
          <a:bodyPr>
            <a:spAutoFit/>
          </a:bodyPr>
          <a:lstStyle/>
          <a:p>
            <a:pPr>
              <a:defRPr/>
            </a:pPr>
            <a:r>
              <a:rPr lang="en-US" altLang="pl-PL" sz="2400" dirty="0">
                <a:solidFill>
                  <a:schemeClr val="tx1"/>
                </a:solidFill>
                <a:latin typeface="+mj-lt"/>
              </a:rPr>
              <a:t>Number of </a:t>
            </a:r>
            <a:r>
              <a:rPr lang="pl-PL" altLang="pl-PL" sz="2400" dirty="0" err="1">
                <a:solidFill>
                  <a:schemeClr val="tx1"/>
                </a:solidFill>
                <a:latin typeface="+mj-lt"/>
              </a:rPr>
              <a:t>combinations</a:t>
            </a:r>
            <a:r>
              <a:rPr lang="en-US" altLang="pl-PL" sz="2400" dirty="0">
                <a:solidFill>
                  <a:schemeClr val="tx1"/>
                </a:solidFill>
                <a:latin typeface="+mj-lt"/>
              </a:rPr>
              <a:t> depends on whether the elements of </a:t>
            </a:r>
            <a:r>
              <a:rPr lang="pl-PL" altLang="pl-PL" sz="2400" dirty="0" err="1">
                <a:solidFill>
                  <a:schemeClr val="tx1"/>
                </a:solidFill>
                <a:latin typeface="+mj-lt"/>
              </a:rPr>
              <a:t>subset</a:t>
            </a:r>
            <a:r>
              <a:rPr lang="en-US" altLang="pl-PL" sz="2400" dirty="0">
                <a:solidFill>
                  <a:schemeClr val="tx1"/>
                </a:solidFill>
                <a:latin typeface="+mj-lt"/>
              </a:rPr>
              <a:t> can be repeated or not. The method of sampling is important: without replacement = no repetitions; with replacement = repetitions of elements </a:t>
            </a:r>
            <a:r>
              <a:rPr lang="pl-PL" altLang="pl-PL" sz="2400" dirty="0" err="1">
                <a:solidFill>
                  <a:schemeClr val="tx1"/>
                </a:solidFill>
                <a:latin typeface="+mj-lt"/>
              </a:rPr>
              <a:t>are</a:t>
            </a:r>
            <a:r>
              <a:rPr lang="en-US" altLang="pl-PL" sz="2400" dirty="0">
                <a:solidFill>
                  <a:schemeClr val="tx1"/>
                </a:solidFill>
                <a:latin typeface="+mj-lt"/>
              </a:rPr>
              <a:t> possible</a:t>
            </a:r>
          </a:p>
          <a:p>
            <a:pPr>
              <a:defRPr/>
            </a:pPr>
            <a:endParaRPr lang="pl-PL" dirty="0">
              <a:latin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476375" y="471488"/>
            <a:ext cx="7559675" cy="941387"/>
          </a:xfrm>
        </p:spPr>
        <p:txBody>
          <a:bodyPr/>
          <a:lstStyle/>
          <a:p>
            <a:pPr algn="ctr"/>
            <a:r>
              <a:rPr lang="en-US" altLang="pl-PL" smtClean="0">
                <a:solidFill>
                  <a:srgbClr val="C00000"/>
                </a:solidFill>
              </a:rPr>
              <a:t>Combination without replacements</a:t>
            </a:r>
          </a:p>
        </p:txBody>
      </p:sp>
      <p:sp>
        <p:nvSpPr>
          <p:cNvPr id="27651" name="Content Placeholder 2"/>
          <p:cNvSpPr>
            <a:spLocks noGrp="1"/>
          </p:cNvSpPr>
          <p:nvPr>
            <p:ph idx="1"/>
          </p:nvPr>
        </p:nvSpPr>
        <p:spPr>
          <a:xfrm>
            <a:off x="250825" y="1916113"/>
            <a:ext cx="8893175" cy="2089150"/>
          </a:xfrm>
        </p:spPr>
        <p:txBody>
          <a:bodyPr/>
          <a:lstStyle/>
          <a:p>
            <a:pPr>
              <a:buFont typeface="Times New Roman" pitchFamily="16" charset="0"/>
              <a:buNone/>
              <a:defRPr/>
            </a:pPr>
            <a:r>
              <a:rPr lang="pl-PL" altLang="pl-PL" b="0" i="0" dirty="0" smtClean="0">
                <a:solidFill>
                  <a:schemeClr val="tx1"/>
                </a:solidFill>
                <a:latin typeface="+mj-lt"/>
              </a:rPr>
              <a:t>	:</a:t>
            </a:r>
          </a:p>
          <a:p>
            <a:pPr>
              <a:buFont typeface="Times New Roman" pitchFamily="16" charset="0"/>
              <a:buNone/>
              <a:defRPr/>
            </a:pPr>
            <a:r>
              <a:rPr lang="pl-PL" altLang="pl-PL" b="0" i="0" dirty="0" smtClean="0">
                <a:solidFill>
                  <a:schemeClr val="tx1"/>
                </a:solidFill>
                <a:latin typeface="+mj-lt"/>
              </a:rPr>
              <a:t>	</a:t>
            </a:r>
          </a:p>
          <a:p>
            <a:pPr algn="ctr">
              <a:buFont typeface="Times New Roman" pitchFamily="16" charset="0"/>
              <a:buNone/>
              <a:defRPr/>
            </a:pPr>
            <a:r>
              <a:rPr lang="pl-PL" altLang="pl-PL" dirty="0"/>
              <a:t>	</a:t>
            </a:r>
            <a:r>
              <a:rPr lang="pl-PL" altLang="pl-PL" dirty="0" smtClean="0"/>
              <a:t>			</a:t>
            </a:r>
            <a:r>
              <a:rPr lang="pl-PL" altLang="pl-PL" b="0" i="0" dirty="0" smtClean="0">
                <a:solidFill>
                  <a:schemeClr val="tx1"/>
                </a:solidFill>
                <a:latin typeface="+mj-lt"/>
              </a:rPr>
              <a:t>{</a:t>
            </a:r>
            <a:r>
              <a:rPr lang="pl-PL" altLang="pl-PL" b="0" i="0" dirty="0" err="1" smtClean="0">
                <a:solidFill>
                  <a:schemeClr val="tx1"/>
                </a:solidFill>
                <a:latin typeface="+mj-lt"/>
              </a:rPr>
              <a:t>a,b</a:t>
            </a:r>
            <a:r>
              <a:rPr lang="pl-PL" altLang="pl-PL" b="0" i="0" dirty="0">
                <a:solidFill>
                  <a:schemeClr val="tx1"/>
                </a:solidFill>
                <a:latin typeface="+mj-lt"/>
              </a:rPr>
              <a:t>}</a:t>
            </a:r>
            <a:r>
              <a:rPr lang="pl-PL" altLang="pl-PL" b="0" i="0" dirty="0" smtClean="0">
                <a:solidFill>
                  <a:schemeClr val="tx1"/>
                </a:solidFill>
                <a:latin typeface="+mj-lt"/>
              </a:rPr>
              <a:t>  {</a:t>
            </a:r>
            <a:r>
              <a:rPr lang="pl-PL" altLang="pl-PL" b="0" i="0" dirty="0" err="1" smtClean="0">
                <a:solidFill>
                  <a:schemeClr val="tx1"/>
                </a:solidFill>
                <a:latin typeface="+mj-lt"/>
              </a:rPr>
              <a:t>a,c</a:t>
            </a:r>
            <a:r>
              <a:rPr lang="pl-PL" altLang="pl-PL" b="0" i="0" dirty="0">
                <a:solidFill>
                  <a:schemeClr val="tx1"/>
                </a:solidFill>
                <a:latin typeface="+mj-lt"/>
              </a:rPr>
              <a:t>}</a:t>
            </a:r>
            <a:r>
              <a:rPr lang="pl-PL" altLang="pl-PL" b="0" i="0" dirty="0" smtClean="0">
                <a:solidFill>
                  <a:schemeClr val="tx1"/>
                </a:solidFill>
                <a:latin typeface="+mj-lt"/>
              </a:rPr>
              <a:t>  {</a:t>
            </a:r>
            <a:r>
              <a:rPr lang="pl-PL" altLang="pl-PL" b="0" i="0" dirty="0" err="1" smtClean="0">
                <a:solidFill>
                  <a:schemeClr val="tx1"/>
                </a:solidFill>
                <a:latin typeface="+mj-lt"/>
              </a:rPr>
              <a:t>b,c</a:t>
            </a:r>
            <a:r>
              <a:rPr lang="pl-PL" altLang="pl-PL" b="0" i="0" dirty="0">
                <a:solidFill>
                  <a:schemeClr val="tx1"/>
                </a:solidFill>
                <a:latin typeface="+mj-lt"/>
              </a:rPr>
              <a:t>}</a:t>
            </a:r>
            <a:r>
              <a:rPr lang="pl-PL" altLang="pl-PL" b="0" i="0" dirty="0" smtClean="0">
                <a:solidFill>
                  <a:schemeClr val="tx1"/>
                </a:solidFill>
                <a:latin typeface="+mj-lt"/>
              </a:rPr>
              <a:t>  </a:t>
            </a:r>
            <a:endParaRPr lang="en-US" altLang="pl-PL" b="0" i="0" dirty="0">
              <a:solidFill>
                <a:schemeClr val="tx1"/>
              </a:solidFill>
              <a:latin typeface="+mj-lt"/>
            </a:endParaRPr>
          </a:p>
          <a:p>
            <a:pPr>
              <a:buFont typeface="Times New Roman" pitchFamily="16" charset="0"/>
              <a:buNone/>
              <a:defRPr/>
            </a:pPr>
            <a:endParaRPr lang="en-US" altLang="pl-PL" dirty="0" smtClean="0"/>
          </a:p>
          <a:p>
            <a:pPr>
              <a:buFont typeface="Arial" charset="0"/>
              <a:buNone/>
              <a:defRPr/>
            </a:pPr>
            <a:endParaRPr lang="en-US" altLang="pl-PL" dirty="0" smtClean="0"/>
          </a:p>
          <a:p>
            <a:pPr>
              <a:buFont typeface="Times New Roman" pitchFamily="16" charset="0"/>
              <a:buNone/>
              <a:defRPr/>
            </a:pPr>
            <a:endParaRPr lang="en-US" altLang="pl-PL" sz="2400" dirty="0" smtClean="0"/>
          </a:p>
        </p:txBody>
      </p:sp>
      <p:sp>
        <p:nvSpPr>
          <p:cNvPr id="2" name="Symbol zastępczy stopki 1"/>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F694D57F-FCC8-4013-AE0C-4A5EAD27BFB8}" type="slidenum">
              <a:rPr lang="pl-PL" altLang="pl-PL" smtClean="0"/>
              <a:pPr>
                <a:defRPr/>
              </a:pPr>
              <a:t>45</a:t>
            </a:fld>
            <a:endParaRPr lang="pl-PL" altLang="pl-PL" dirty="0"/>
          </a:p>
        </p:txBody>
      </p:sp>
      <p:sp>
        <p:nvSpPr>
          <p:cNvPr id="4" name="pole tekstowe 3"/>
          <p:cNvSpPr txBox="1"/>
          <p:nvPr/>
        </p:nvSpPr>
        <p:spPr>
          <a:xfrm>
            <a:off x="684213" y="3743325"/>
            <a:ext cx="7488237" cy="400050"/>
          </a:xfrm>
          <a:prstGeom prst="rect">
            <a:avLst/>
          </a:prstGeom>
          <a:noFill/>
        </p:spPr>
        <p:txBody>
          <a:bodyPr>
            <a:spAutoFit/>
          </a:bodyPr>
          <a:lstStyle/>
          <a:p>
            <a:pPr>
              <a:defRPr/>
            </a:pPr>
            <a:r>
              <a:rPr lang="pl-PL" sz="2000" dirty="0" err="1">
                <a:solidFill>
                  <a:schemeClr val="tx1"/>
                </a:solidFill>
                <a:latin typeface="+mj-lt"/>
              </a:rPr>
              <a:t>Calculate</a:t>
            </a:r>
            <a:r>
              <a:rPr lang="pl-PL" sz="2000" dirty="0">
                <a:solidFill>
                  <a:schemeClr val="tx1"/>
                </a:solidFill>
                <a:latin typeface="+mj-lt"/>
              </a:rPr>
              <a:t> the </a:t>
            </a:r>
            <a:r>
              <a:rPr lang="pl-PL" sz="2000" dirty="0" err="1">
                <a:solidFill>
                  <a:schemeClr val="tx1"/>
                </a:solidFill>
                <a:latin typeface="+mj-lt"/>
              </a:rPr>
              <a:t>number</a:t>
            </a:r>
            <a:r>
              <a:rPr lang="pl-PL" sz="2000" dirty="0">
                <a:solidFill>
                  <a:schemeClr val="tx1"/>
                </a:solidFill>
                <a:latin typeface="+mj-lt"/>
              </a:rPr>
              <a:t> of </a:t>
            </a:r>
            <a:r>
              <a:rPr lang="pl-PL" sz="2000" dirty="0" err="1">
                <a:solidFill>
                  <a:schemeClr val="tx1"/>
                </a:solidFill>
                <a:latin typeface="+mj-lt"/>
              </a:rPr>
              <a:t>subsets</a:t>
            </a:r>
            <a:endParaRPr lang="pl-PL" sz="2000" dirty="0">
              <a:solidFill>
                <a:schemeClr val="tx1"/>
              </a:solidFill>
              <a:latin typeface="+mj-lt"/>
            </a:endParaRPr>
          </a:p>
        </p:txBody>
      </p:sp>
      <p:sp>
        <p:nvSpPr>
          <p:cNvPr id="8" name="pole tekstowe 7"/>
          <p:cNvSpPr txBox="1"/>
          <p:nvPr/>
        </p:nvSpPr>
        <p:spPr>
          <a:xfrm>
            <a:off x="5148263" y="3743325"/>
            <a:ext cx="1368425" cy="400050"/>
          </a:xfrm>
          <a:prstGeom prst="rect">
            <a:avLst/>
          </a:prstGeom>
          <a:noFill/>
        </p:spPr>
        <p:txBody>
          <a:bodyPr>
            <a:spAutoFit/>
          </a:bodyPr>
          <a:lstStyle/>
          <a:p>
            <a:pPr>
              <a:defRPr/>
            </a:pPr>
            <a:r>
              <a:rPr lang="pl-PL" sz="2000" dirty="0">
                <a:solidFill>
                  <a:schemeClr val="tx1"/>
                </a:solidFill>
                <a:latin typeface="+mj-lt"/>
              </a:rPr>
              <a:t>  6/2 = 3</a:t>
            </a:r>
          </a:p>
        </p:txBody>
      </p:sp>
      <p:graphicFrame>
        <p:nvGraphicFramePr>
          <p:cNvPr id="53256" name="Obiekt 4"/>
          <p:cNvGraphicFramePr>
            <a:graphicFrameLocks noChangeAspect="1"/>
          </p:cNvGraphicFramePr>
          <p:nvPr/>
        </p:nvGraphicFramePr>
        <p:xfrm>
          <a:off x="3898900" y="4941888"/>
          <a:ext cx="1779588" cy="1135062"/>
        </p:xfrm>
        <a:graphic>
          <a:graphicData uri="http://schemas.openxmlformats.org/presentationml/2006/ole">
            <mc:AlternateContent xmlns:mc="http://schemas.openxmlformats.org/markup-compatibility/2006">
              <mc:Choice xmlns:v="urn:schemas-microsoft-com:vml" Requires="v">
                <p:oleObj spid="_x0000_s53261" name="Równanie" r:id="rId3" imgW="723586" imgH="457002" progId="Equation.3">
                  <p:embed/>
                </p:oleObj>
              </mc:Choice>
              <mc:Fallback>
                <p:oleObj name="Równanie" r:id="rId3" imgW="723586" imgH="457002" progId="Equation.3">
                  <p:embed/>
                  <p:pic>
                    <p:nvPicPr>
                      <p:cNvPr id="0" name="Obiek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8900" y="4941888"/>
                        <a:ext cx="1779588"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pole tekstowe 9"/>
          <p:cNvSpPr txBox="1"/>
          <p:nvPr/>
        </p:nvSpPr>
        <p:spPr>
          <a:xfrm>
            <a:off x="827088" y="4751388"/>
            <a:ext cx="7489825" cy="400050"/>
          </a:xfrm>
          <a:prstGeom prst="rect">
            <a:avLst/>
          </a:prstGeom>
          <a:noFill/>
        </p:spPr>
        <p:txBody>
          <a:bodyPr>
            <a:spAutoFit/>
          </a:bodyPr>
          <a:lstStyle/>
          <a:p>
            <a:pPr>
              <a:defRPr/>
            </a:pPr>
            <a:r>
              <a:rPr lang="pl-PL" sz="2000" dirty="0">
                <a:solidFill>
                  <a:schemeClr val="tx1"/>
                </a:solidFill>
                <a:latin typeface="+mj-lt"/>
              </a:rPr>
              <a:t>In </a:t>
            </a:r>
            <a:r>
              <a:rPr lang="pl-PL" sz="2000" dirty="0" err="1">
                <a:solidFill>
                  <a:schemeClr val="tx1"/>
                </a:solidFill>
                <a:latin typeface="+mj-lt"/>
              </a:rPr>
              <a:t>general</a:t>
            </a:r>
            <a:r>
              <a:rPr lang="pl-PL" sz="2000" dirty="0">
                <a:solidFill>
                  <a:schemeClr val="tx1"/>
                </a:solidFill>
                <a:latin typeface="+mj-lt"/>
              </a:rPr>
              <a:t>:</a:t>
            </a:r>
          </a:p>
        </p:txBody>
      </p:sp>
      <p:sp>
        <p:nvSpPr>
          <p:cNvPr id="11" name="Content Placeholder 2"/>
          <p:cNvSpPr txBox="1">
            <a:spLocks/>
          </p:cNvSpPr>
          <p:nvPr/>
        </p:nvSpPr>
        <p:spPr bwMode="auto">
          <a:xfrm>
            <a:off x="0" y="1452563"/>
            <a:ext cx="8893175" cy="2089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000" b="1" i="1">
                <a:solidFill>
                  <a:srgbClr val="CC0066"/>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j-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j-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9pPr>
          </a:lstStyle>
          <a:p>
            <a:pPr>
              <a:buFont typeface="Times New Roman" pitchFamily="16" charset="0"/>
              <a:buNone/>
              <a:defRPr/>
            </a:pPr>
            <a:r>
              <a:rPr lang="pl-PL" altLang="pl-PL" b="0" i="0" kern="0" dirty="0" smtClean="0">
                <a:solidFill>
                  <a:schemeClr val="tx1"/>
                </a:solidFill>
                <a:latin typeface="+mj-lt"/>
              </a:rPr>
              <a:t>	</a:t>
            </a:r>
            <a:r>
              <a:rPr lang="en-US" altLang="pl-PL" b="0" i="0" kern="0" dirty="0" smtClean="0">
                <a:solidFill>
                  <a:schemeClr val="tx1"/>
                </a:solidFill>
                <a:latin typeface="+mj-lt"/>
              </a:rPr>
              <a:t>Example: Take into account a set of n=3-elements Z={</a:t>
            </a:r>
            <a:r>
              <a:rPr lang="en-US" altLang="pl-PL" b="0" i="0" kern="0" dirty="0" err="1" smtClean="0">
                <a:solidFill>
                  <a:schemeClr val="tx1"/>
                </a:solidFill>
                <a:latin typeface="+mj-lt"/>
              </a:rPr>
              <a:t>a,b,c</a:t>
            </a:r>
            <a:r>
              <a:rPr lang="en-US" altLang="pl-PL" b="0" i="0" kern="0" dirty="0" smtClean="0">
                <a:solidFill>
                  <a:schemeClr val="tx1"/>
                </a:solidFill>
                <a:latin typeface="+mj-lt"/>
              </a:rPr>
              <a:t>} and write down all possible k=2 </a:t>
            </a:r>
            <a:r>
              <a:rPr lang="pl-PL" altLang="pl-PL" b="0" i="0" kern="0" dirty="0" err="1" smtClean="0">
                <a:solidFill>
                  <a:schemeClr val="tx1"/>
                </a:solidFill>
                <a:latin typeface="+mj-lt"/>
              </a:rPr>
              <a:t>combinations</a:t>
            </a:r>
            <a:r>
              <a:rPr lang="en-US" altLang="pl-PL" b="0" i="0" kern="0" dirty="0" smtClean="0">
                <a:solidFill>
                  <a:schemeClr val="tx1"/>
                </a:solidFill>
                <a:latin typeface="+mj-lt"/>
              </a:rPr>
              <a:t>  without replacement:</a:t>
            </a:r>
          </a:p>
          <a:p>
            <a:pPr>
              <a:buFont typeface="Times New Roman" pitchFamily="16" charset="0"/>
              <a:buNone/>
              <a:defRPr/>
            </a:pPr>
            <a:endParaRPr lang="en-US" altLang="pl-PL" kern="0" dirty="0" smtClean="0"/>
          </a:p>
          <a:p>
            <a:pPr>
              <a:buFont typeface="Arial" charset="0"/>
              <a:buNone/>
              <a:defRPr/>
            </a:pPr>
            <a:endParaRPr lang="en-US" altLang="pl-PL" kern="0" dirty="0" smtClean="0"/>
          </a:p>
          <a:p>
            <a:pPr>
              <a:buFont typeface="Times New Roman" pitchFamily="16" charset="0"/>
              <a:buNone/>
              <a:defRPr/>
            </a:pPr>
            <a:endParaRPr lang="en-US" altLang="pl-PL" sz="2400" kern="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0" y="1196975"/>
            <a:ext cx="8642350" cy="2089150"/>
          </a:xfrm>
        </p:spPr>
        <p:txBody>
          <a:bodyPr/>
          <a:lstStyle/>
          <a:p>
            <a:pPr>
              <a:buFont typeface="Times New Roman" pitchFamily="16" charset="0"/>
              <a:buNone/>
              <a:defRPr/>
            </a:pPr>
            <a:r>
              <a:rPr lang="pl-PL" altLang="pl-PL" b="0" i="0" dirty="0" smtClean="0">
                <a:solidFill>
                  <a:schemeClr val="tx1"/>
                </a:solidFill>
                <a:latin typeface="+mj-lt"/>
              </a:rPr>
              <a:t>	</a:t>
            </a:r>
            <a:endParaRPr lang="pl-PL" altLang="pl-PL" dirty="0" smtClean="0"/>
          </a:p>
          <a:p>
            <a:pPr>
              <a:buFont typeface="Times New Roman" pitchFamily="16" charset="0"/>
              <a:buNone/>
              <a:defRPr/>
            </a:pPr>
            <a:r>
              <a:rPr lang="pl-PL" altLang="pl-PL" dirty="0" smtClean="0"/>
              <a:t>	</a:t>
            </a:r>
            <a:r>
              <a:rPr lang="en-US" altLang="pl-PL" sz="2200" b="0" i="0" dirty="0" smtClean="0">
                <a:solidFill>
                  <a:schemeClr val="tx1"/>
                </a:solidFill>
                <a:latin typeface="+mj-lt"/>
              </a:rPr>
              <a:t>Number of k-combinations without replacement of a set containing n elements can be calculated from the following formula:</a:t>
            </a:r>
          </a:p>
          <a:p>
            <a:pPr>
              <a:buFont typeface="Times New Roman" pitchFamily="16" charset="0"/>
              <a:buNone/>
              <a:defRPr/>
            </a:pPr>
            <a:endParaRPr lang="en-US" altLang="pl-PL" dirty="0" smtClean="0"/>
          </a:p>
          <a:p>
            <a:pPr>
              <a:buFont typeface="Arial" charset="0"/>
              <a:buNone/>
              <a:defRPr/>
            </a:pPr>
            <a:endParaRPr lang="en-US" altLang="pl-PL" dirty="0" smtClean="0"/>
          </a:p>
          <a:p>
            <a:pPr>
              <a:buFont typeface="Times New Roman" pitchFamily="16" charset="0"/>
              <a:buNone/>
              <a:defRPr/>
            </a:pPr>
            <a:endParaRPr lang="en-US" altLang="pl-PL" sz="2400" dirty="0" smtClean="0"/>
          </a:p>
        </p:txBody>
      </p:sp>
      <p:sp>
        <p:nvSpPr>
          <p:cNvPr id="2" name="Symbol zastępczy stopki 1"/>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8A1355F1-FC15-40D3-8788-B34507AA147E}" type="slidenum">
              <a:rPr lang="pl-PL" altLang="pl-PL" smtClean="0"/>
              <a:pPr>
                <a:defRPr/>
              </a:pPr>
              <a:t>46</a:t>
            </a:fld>
            <a:endParaRPr lang="pl-PL" altLang="pl-PL" dirty="0"/>
          </a:p>
        </p:txBody>
      </p:sp>
      <p:graphicFrame>
        <p:nvGraphicFramePr>
          <p:cNvPr id="54277" name="Obiekt 3"/>
          <p:cNvGraphicFramePr>
            <a:graphicFrameLocks noChangeAspect="1"/>
          </p:cNvGraphicFramePr>
          <p:nvPr/>
        </p:nvGraphicFramePr>
        <p:xfrm>
          <a:off x="2978150" y="2620963"/>
          <a:ext cx="2530475" cy="1022350"/>
        </p:xfrm>
        <a:graphic>
          <a:graphicData uri="http://schemas.openxmlformats.org/presentationml/2006/ole">
            <mc:AlternateContent xmlns:mc="http://schemas.openxmlformats.org/markup-compatibility/2006">
              <mc:Choice xmlns:v="urn:schemas-microsoft-com:vml" Requires="v">
                <p:oleObj spid="_x0000_s54285" name="Równanie" r:id="rId3" imgW="1079032" imgH="431613" progId="Equation.3">
                  <p:embed/>
                </p:oleObj>
              </mc:Choice>
              <mc:Fallback>
                <p:oleObj name="Równanie" r:id="rId3" imgW="1079032" imgH="431613" progId="Equation.3">
                  <p:embed/>
                  <p:pic>
                    <p:nvPicPr>
                      <p:cNvPr id="0" name="Obiek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8150" y="2620963"/>
                        <a:ext cx="2530475"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Content Placeholder 2"/>
          <p:cNvSpPr txBox="1">
            <a:spLocks/>
          </p:cNvSpPr>
          <p:nvPr/>
        </p:nvSpPr>
        <p:spPr bwMode="auto">
          <a:xfrm>
            <a:off x="250825" y="4005263"/>
            <a:ext cx="8642350"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000" b="1" i="1">
                <a:solidFill>
                  <a:srgbClr val="CC0066"/>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j-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j-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9pPr>
          </a:lstStyle>
          <a:p>
            <a:pPr>
              <a:buFont typeface="Times New Roman" pitchFamily="16" charset="0"/>
              <a:buNone/>
              <a:defRPr/>
            </a:pPr>
            <a:r>
              <a:rPr lang="pl-PL" altLang="pl-PL" b="0" i="0" kern="0" dirty="0" smtClean="0">
                <a:solidFill>
                  <a:schemeClr val="tx1"/>
                </a:solidFill>
                <a:latin typeface="+mj-lt"/>
              </a:rPr>
              <a:t>	Or:</a:t>
            </a:r>
            <a:endParaRPr lang="en-US" altLang="pl-PL" sz="2200" b="0" i="0" kern="0" dirty="0" smtClean="0">
              <a:latin typeface="+mj-lt"/>
            </a:endParaRPr>
          </a:p>
          <a:p>
            <a:pPr>
              <a:buFont typeface="Times New Roman" pitchFamily="16" charset="0"/>
              <a:buNone/>
              <a:defRPr/>
            </a:pPr>
            <a:endParaRPr lang="en-US" altLang="pl-PL" kern="0" dirty="0" smtClean="0"/>
          </a:p>
          <a:p>
            <a:pPr>
              <a:buFont typeface="Arial" charset="0"/>
              <a:buNone/>
              <a:defRPr/>
            </a:pPr>
            <a:endParaRPr lang="en-US" altLang="pl-PL" kern="0" dirty="0" smtClean="0"/>
          </a:p>
          <a:p>
            <a:pPr>
              <a:buFont typeface="Times New Roman" pitchFamily="16" charset="0"/>
              <a:buNone/>
              <a:defRPr/>
            </a:pPr>
            <a:endParaRPr lang="en-US" altLang="pl-PL" sz="2400" kern="0" dirty="0" smtClean="0"/>
          </a:p>
        </p:txBody>
      </p:sp>
      <p:graphicFrame>
        <p:nvGraphicFramePr>
          <p:cNvPr id="5" name="Obiekt 4"/>
          <p:cNvGraphicFramePr>
            <a:graphicFrameLocks noChangeAspect="1"/>
          </p:cNvGraphicFramePr>
          <p:nvPr/>
        </p:nvGraphicFramePr>
        <p:xfrm>
          <a:off x="3348038" y="4368800"/>
          <a:ext cx="2038350" cy="1317625"/>
        </p:xfrm>
        <a:graphic>
          <a:graphicData uri="http://schemas.openxmlformats.org/presentationml/2006/ole">
            <mc:AlternateContent xmlns:mc="http://schemas.openxmlformats.org/markup-compatibility/2006">
              <mc:Choice xmlns:v="urn:schemas-microsoft-com:vml" Requires="v">
                <p:oleObj spid="_x0000_s54286" name="Równanie" r:id="rId5" imgW="660113" imgH="431613" progId="Equation.3">
                  <p:embed/>
                </p:oleObj>
              </mc:Choice>
              <mc:Fallback>
                <p:oleObj name="Równanie" r:id="rId5" imgW="660113" imgH="431613" progId="Equation.3">
                  <p:embed/>
                  <p:pic>
                    <p:nvPicPr>
                      <p:cNvPr id="0" name="Obiek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8038" y="4368800"/>
                        <a:ext cx="2038350"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280" name="Title 1"/>
          <p:cNvSpPr>
            <a:spLocks noGrp="1"/>
          </p:cNvSpPr>
          <p:nvPr>
            <p:ph type="title"/>
          </p:nvPr>
        </p:nvSpPr>
        <p:spPr>
          <a:xfrm>
            <a:off x="1476375" y="471488"/>
            <a:ext cx="7559675" cy="941387"/>
          </a:xfrm>
        </p:spPr>
        <p:txBody>
          <a:bodyPr/>
          <a:lstStyle/>
          <a:p>
            <a:pPr algn="ctr"/>
            <a:r>
              <a:rPr lang="en-US" altLang="pl-PL" smtClean="0">
                <a:solidFill>
                  <a:srgbClr val="C00000"/>
                </a:solidFill>
              </a:rPr>
              <a:t>Combination without replacements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249363" y="549275"/>
            <a:ext cx="7793037" cy="990600"/>
          </a:xfrm>
        </p:spPr>
        <p:txBody>
          <a:bodyPr/>
          <a:lstStyle/>
          <a:p>
            <a:pPr eaLnBrk="1" hangingPunct="1"/>
            <a:r>
              <a:rPr lang="en-US" altLang="pl-PL" smtClean="0">
                <a:solidFill>
                  <a:srgbClr val="C00000"/>
                </a:solidFill>
                <a:cs typeface="Times New Roman" pitchFamily="18" charset="0"/>
              </a:rPr>
              <a:t>Combinations—</a:t>
            </a:r>
            <a:r>
              <a:rPr lang="pl-PL" altLang="pl-PL" smtClean="0">
                <a:solidFill>
                  <a:srgbClr val="C00000"/>
                </a:solidFill>
                <a:cs typeface="Times New Roman" pitchFamily="18" charset="0"/>
              </a:rPr>
              <a:t>o</a:t>
            </a:r>
            <a:r>
              <a:rPr lang="en-US" altLang="pl-PL" smtClean="0">
                <a:solidFill>
                  <a:srgbClr val="C00000"/>
                </a:solidFill>
                <a:cs typeface="Times New Roman" pitchFamily="18" charset="0"/>
              </a:rPr>
              <a:t>rder doesn’t matter</a:t>
            </a:r>
          </a:p>
        </p:txBody>
      </p:sp>
      <p:sp>
        <p:nvSpPr>
          <p:cNvPr id="73731" name="Rectangle 3"/>
          <p:cNvSpPr>
            <a:spLocks noGrp="1" noChangeArrowheads="1"/>
          </p:cNvSpPr>
          <p:nvPr>
            <p:ph type="body" idx="1"/>
          </p:nvPr>
        </p:nvSpPr>
        <p:spPr>
          <a:xfrm>
            <a:off x="501650" y="1844675"/>
            <a:ext cx="8229600" cy="4114800"/>
          </a:xfrm>
        </p:spPr>
        <p:txBody>
          <a:bodyPr/>
          <a:lstStyle/>
          <a:p>
            <a:pPr eaLnBrk="1" hangingPunct="1">
              <a:buFont typeface="Wingdings" pitchFamily="2" charset="2"/>
              <a:buNone/>
              <a:defRPr/>
            </a:pPr>
            <a:r>
              <a:rPr lang="pl-PL" altLang="pl-PL" i="0" dirty="0">
                <a:solidFill>
                  <a:schemeClr val="tx1"/>
                </a:solidFill>
                <a:latin typeface="+mj-lt"/>
                <a:cs typeface="Times New Roman" pitchFamily="18" charset="0"/>
              </a:rPr>
              <a:t>C</a:t>
            </a:r>
            <a:r>
              <a:rPr lang="en-US" altLang="pl-PL" i="0" dirty="0" err="1" smtClean="0">
                <a:solidFill>
                  <a:schemeClr val="tx1"/>
                </a:solidFill>
                <a:latin typeface="+mj-lt"/>
                <a:cs typeface="Times New Roman" pitchFamily="18" charset="0"/>
              </a:rPr>
              <a:t>ombination</a:t>
            </a:r>
            <a:r>
              <a:rPr lang="en-US" altLang="pl-PL" i="0" dirty="0" smtClean="0">
                <a:solidFill>
                  <a:schemeClr val="tx1"/>
                </a:solidFill>
                <a:latin typeface="+mj-lt"/>
                <a:cs typeface="Times New Roman" pitchFamily="18" charset="0"/>
              </a:rPr>
              <a:t> function, or “choosing”    </a:t>
            </a:r>
          </a:p>
        </p:txBody>
      </p:sp>
      <p:sp>
        <p:nvSpPr>
          <p:cNvPr id="55300" name="Rectangle 4"/>
          <p:cNvSpPr>
            <a:spLocks noChangeArrowheads="1"/>
          </p:cNvSpPr>
          <p:nvPr/>
        </p:nvSpPr>
        <p:spPr bwMode="auto">
          <a:xfrm>
            <a:off x="4443413"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graphicFrame>
        <p:nvGraphicFramePr>
          <p:cNvPr id="55301" name="Object 5"/>
          <p:cNvGraphicFramePr>
            <a:graphicFrameLocks noChangeAspect="1"/>
          </p:cNvGraphicFramePr>
          <p:nvPr/>
        </p:nvGraphicFramePr>
        <p:xfrm>
          <a:off x="4787900" y="2889250"/>
          <a:ext cx="2562225" cy="1381125"/>
        </p:xfrm>
        <a:graphic>
          <a:graphicData uri="http://schemas.openxmlformats.org/presentationml/2006/ole">
            <mc:AlternateContent xmlns:mc="http://schemas.openxmlformats.org/markup-compatibility/2006">
              <mc:Choice xmlns:v="urn:schemas-microsoft-com:vml" Requires="v">
                <p:oleObj spid="_x0000_s55308" name="Równanie" r:id="rId3" imgW="787320" imgH="431640" progId="Equation.3">
                  <p:embed/>
                </p:oleObj>
              </mc:Choice>
              <mc:Fallback>
                <p:oleObj name="Równanie" r:id="rId3" imgW="787320" imgH="4316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2889250"/>
                        <a:ext cx="256222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3734" name="Rectangle 7"/>
          <p:cNvSpPr>
            <a:spLocks noChangeArrowheads="1"/>
          </p:cNvSpPr>
          <p:nvPr/>
        </p:nvSpPr>
        <p:spPr bwMode="auto">
          <a:xfrm>
            <a:off x="919163" y="4935538"/>
            <a:ext cx="3532187"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50000"/>
              </a:spcBef>
              <a:buClr>
                <a:schemeClr val="folHlink"/>
              </a:buClr>
              <a:buSzPct val="60000"/>
              <a:buFont typeface="Wingdings" pitchFamily="2" charset="2"/>
              <a:buNone/>
              <a:defRPr/>
            </a:pPr>
            <a:r>
              <a:rPr lang="en-US" altLang="pl-PL" sz="2400" b="0" i="0" dirty="0" smtClean="0">
                <a:solidFill>
                  <a:schemeClr val="tx1"/>
                </a:solidFill>
                <a:latin typeface="+mj-lt"/>
                <a:cs typeface="Times New Roman" pitchFamily="18" charset="0"/>
              </a:rPr>
              <a:t>Spoken: “</a:t>
            </a:r>
            <a:r>
              <a:rPr lang="en-US" altLang="pl-PL" sz="2400" b="0" dirty="0" smtClean="0">
                <a:solidFill>
                  <a:schemeClr val="tx1"/>
                </a:solidFill>
                <a:latin typeface="+mj-lt"/>
                <a:cs typeface="Times New Roman" pitchFamily="18" charset="0"/>
              </a:rPr>
              <a:t>n</a:t>
            </a:r>
            <a:r>
              <a:rPr lang="en-US" altLang="pl-PL" sz="2400" b="0" i="0" dirty="0" smtClean="0">
                <a:solidFill>
                  <a:schemeClr val="tx1"/>
                </a:solidFill>
                <a:latin typeface="+mj-lt"/>
                <a:cs typeface="Times New Roman" pitchFamily="18" charset="0"/>
              </a:rPr>
              <a:t> choose </a:t>
            </a:r>
            <a:r>
              <a:rPr lang="pl-PL" altLang="pl-PL" sz="2400" b="0" dirty="0" smtClean="0">
                <a:solidFill>
                  <a:schemeClr val="tx1"/>
                </a:solidFill>
                <a:latin typeface="+mj-lt"/>
                <a:cs typeface="Times New Roman" pitchFamily="18" charset="0"/>
              </a:rPr>
              <a:t>k</a:t>
            </a:r>
            <a:r>
              <a:rPr lang="en-US" altLang="pl-PL" sz="2400" b="0" i="0" dirty="0" smtClean="0">
                <a:solidFill>
                  <a:schemeClr val="tx1"/>
                </a:solidFill>
                <a:latin typeface="+mj-lt"/>
                <a:cs typeface="Times New Roman" pitchFamily="18" charset="0"/>
              </a:rPr>
              <a:t>”</a:t>
            </a:r>
          </a:p>
        </p:txBody>
      </p:sp>
      <p:sp>
        <p:nvSpPr>
          <p:cNvPr id="73735" name="Rectangle 8"/>
          <p:cNvSpPr>
            <a:spLocks noChangeArrowheads="1"/>
          </p:cNvSpPr>
          <p:nvPr/>
        </p:nvSpPr>
        <p:spPr bwMode="auto">
          <a:xfrm>
            <a:off x="806450" y="3348038"/>
            <a:ext cx="370046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50000"/>
              </a:spcBef>
              <a:buClr>
                <a:schemeClr val="folHlink"/>
              </a:buClr>
              <a:buSzPct val="60000"/>
              <a:buFont typeface="Wingdings" pitchFamily="2" charset="2"/>
              <a:buNone/>
              <a:defRPr/>
            </a:pPr>
            <a:r>
              <a:rPr lang="en-US" altLang="pl-PL" sz="2400" b="0" i="0" dirty="0" smtClean="0">
                <a:solidFill>
                  <a:schemeClr val="tx1"/>
                </a:solidFill>
                <a:latin typeface="+mj-lt"/>
                <a:cs typeface="Times New Roman" pitchFamily="18" charset="0"/>
              </a:rPr>
              <a:t>Written sometimes as:</a:t>
            </a:r>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6F61277D-0185-4156-B972-C575DB7084F4}" type="slidenum">
              <a:rPr lang="pl-PL" altLang="pl-PL" smtClean="0"/>
              <a:pPr>
                <a:defRPr/>
              </a:pPr>
              <a:t>47</a:t>
            </a:fld>
            <a:endParaRPr lang="pl-PL" altLang="pl-PL"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r>
              <a:rPr lang="en-US" altLang="pl-PL" smtClean="0">
                <a:solidFill>
                  <a:srgbClr val="C00000"/>
                </a:solidFill>
              </a:rPr>
              <a:t>Combinations</a:t>
            </a:r>
          </a:p>
        </p:txBody>
      </p:sp>
      <p:graphicFrame>
        <p:nvGraphicFramePr>
          <p:cNvPr id="88067" name="Object 3"/>
          <p:cNvGraphicFramePr>
            <a:graphicFrameLocks noChangeAspect="1"/>
          </p:cNvGraphicFramePr>
          <p:nvPr>
            <p:extLst>
              <p:ext uri="{D42A27DB-BD31-4B8C-83A1-F6EECF244321}">
                <p14:modId xmlns:p14="http://schemas.microsoft.com/office/powerpoint/2010/main" val="2526920347"/>
              </p:ext>
            </p:extLst>
          </p:nvPr>
        </p:nvGraphicFramePr>
        <p:xfrm>
          <a:off x="2981325" y="5229200"/>
          <a:ext cx="3049611" cy="1058056"/>
        </p:xfrm>
        <a:graphic>
          <a:graphicData uri="http://schemas.openxmlformats.org/presentationml/2006/ole">
            <mc:AlternateContent xmlns:mc="http://schemas.openxmlformats.org/markup-compatibility/2006">
              <mc:Choice xmlns:v="urn:schemas-microsoft-com:vml" Requires="v">
                <p:oleObj spid="_x0000_s56409" name="Equation" r:id="rId3" imgW="1054100" imgH="368300" progId="Equation.3">
                  <p:embed/>
                </p:oleObj>
              </mc:Choice>
              <mc:Fallback>
                <p:oleObj name="Equation" r:id="rId3" imgW="1054100" imgH="3683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1325" y="5229200"/>
                        <a:ext cx="3049611" cy="1058056"/>
                      </a:xfrm>
                      <a:prstGeom prst="rect">
                        <a:avLst/>
                      </a:prstGeom>
                      <a:solidFill>
                        <a:srgbClr val="CCFFCC"/>
                      </a:solidFill>
                      <a:ln w="9525">
                        <a:solidFill>
                          <a:schemeClr val="tx1"/>
                        </a:solidFill>
                        <a:miter lim="800000"/>
                        <a:headEnd/>
                        <a:tailEnd/>
                      </a:ln>
                    </p:spPr>
                  </p:pic>
                </p:oleObj>
              </mc:Fallback>
            </mc:AlternateContent>
          </a:graphicData>
        </a:graphic>
      </p:graphicFrame>
      <p:sp>
        <p:nvSpPr>
          <p:cNvPr id="56324" name="Text Box 4"/>
          <p:cNvSpPr txBox="1">
            <a:spLocks noChangeArrowheads="1"/>
          </p:cNvSpPr>
          <p:nvPr/>
        </p:nvSpPr>
        <p:spPr bwMode="auto">
          <a:xfrm>
            <a:off x="228600" y="1556792"/>
            <a:ext cx="868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50000"/>
              </a:spcBef>
            </a:pPr>
            <a:r>
              <a:rPr lang="en-US" altLang="pl-PL" sz="2400" b="0" i="0" dirty="0">
                <a:solidFill>
                  <a:schemeClr val="tx1"/>
                </a:solidFill>
                <a:latin typeface="+mj-lt"/>
              </a:rPr>
              <a:t>How many five-card hands can I draw from a deck when order does </a:t>
            </a:r>
            <a:r>
              <a:rPr lang="en-US" altLang="pl-PL" sz="2400" i="0" u="sng" dirty="0">
                <a:solidFill>
                  <a:schemeClr val="tx1"/>
                </a:solidFill>
                <a:latin typeface="+mj-lt"/>
              </a:rPr>
              <a:t>not</a:t>
            </a:r>
            <a:r>
              <a:rPr lang="en-US" altLang="pl-PL" sz="2400" b="0" i="0" dirty="0">
                <a:solidFill>
                  <a:schemeClr val="tx1"/>
                </a:solidFill>
                <a:latin typeface="+mj-lt"/>
              </a:rPr>
              <a:t> matter?</a:t>
            </a:r>
          </a:p>
        </p:txBody>
      </p:sp>
      <p:sp>
        <p:nvSpPr>
          <p:cNvPr id="56325" name="Rectangle 48"/>
          <p:cNvSpPr>
            <a:spLocks noChangeArrowheads="1"/>
          </p:cNvSpPr>
          <p:nvPr/>
        </p:nvSpPr>
        <p:spPr bwMode="auto">
          <a:xfrm>
            <a:off x="5840413" y="5535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26" name="Rectangle 49"/>
          <p:cNvSpPr>
            <a:spLocks noChangeArrowheads="1"/>
          </p:cNvSpPr>
          <p:nvPr/>
        </p:nvSpPr>
        <p:spPr bwMode="auto">
          <a:xfrm>
            <a:off x="4435475" y="4959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27" name="Line 50"/>
          <p:cNvSpPr>
            <a:spLocks noChangeShapeType="1"/>
          </p:cNvSpPr>
          <p:nvPr/>
        </p:nvSpPr>
        <p:spPr bwMode="auto">
          <a:xfrm flipV="1">
            <a:off x="1924050" y="3508375"/>
            <a:ext cx="7874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28" name="Line 51"/>
          <p:cNvSpPr>
            <a:spLocks noChangeShapeType="1"/>
          </p:cNvSpPr>
          <p:nvPr/>
        </p:nvSpPr>
        <p:spPr bwMode="auto">
          <a:xfrm flipV="1">
            <a:off x="1943100" y="3705225"/>
            <a:ext cx="755650" cy="2603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29" name="Line 52"/>
          <p:cNvSpPr>
            <a:spLocks noChangeShapeType="1"/>
          </p:cNvSpPr>
          <p:nvPr/>
        </p:nvSpPr>
        <p:spPr bwMode="auto">
          <a:xfrm flipV="1">
            <a:off x="1949450" y="3932238"/>
            <a:ext cx="762000" cy="444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30" name="Oval 53"/>
          <p:cNvSpPr>
            <a:spLocks noChangeArrowheads="1"/>
          </p:cNvSpPr>
          <p:nvPr/>
        </p:nvSpPr>
        <p:spPr bwMode="auto">
          <a:xfrm>
            <a:off x="2711450" y="3470275"/>
            <a:ext cx="44450" cy="46038"/>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31" name="Oval 54"/>
          <p:cNvSpPr>
            <a:spLocks noChangeArrowheads="1"/>
          </p:cNvSpPr>
          <p:nvPr/>
        </p:nvSpPr>
        <p:spPr bwMode="auto">
          <a:xfrm>
            <a:off x="2711450" y="3660775"/>
            <a:ext cx="44450" cy="46038"/>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32" name="Oval 55"/>
          <p:cNvSpPr>
            <a:spLocks noChangeArrowheads="1"/>
          </p:cNvSpPr>
          <p:nvPr/>
        </p:nvSpPr>
        <p:spPr bwMode="auto">
          <a:xfrm>
            <a:off x="2717800" y="3913188"/>
            <a:ext cx="44450" cy="46037"/>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33" name="Line 56"/>
          <p:cNvSpPr>
            <a:spLocks noChangeShapeType="1"/>
          </p:cNvSpPr>
          <p:nvPr/>
        </p:nvSpPr>
        <p:spPr bwMode="auto">
          <a:xfrm flipV="1">
            <a:off x="1920875" y="3816350"/>
            <a:ext cx="762000" cy="1651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34" name="Line 57"/>
          <p:cNvSpPr>
            <a:spLocks noChangeShapeType="1"/>
          </p:cNvSpPr>
          <p:nvPr/>
        </p:nvSpPr>
        <p:spPr bwMode="auto">
          <a:xfrm flipV="1">
            <a:off x="1968500" y="3590925"/>
            <a:ext cx="742950" cy="355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35" name="Oval 58"/>
          <p:cNvSpPr>
            <a:spLocks noChangeArrowheads="1"/>
          </p:cNvSpPr>
          <p:nvPr/>
        </p:nvSpPr>
        <p:spPr bwMode="auto">
          <a:xfrm>
            <a:off x="2711450" y="3786188"/>
            <a:ext cx="44450" cy="46037"/>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36" name="Oval 59"/>
          <p:cNvSpPr>
            <a:spLocks noChangeArrowheads="1"/>
          </p:cNvSpPr>
          <p:nvPr/>
        </p:nvSpPr>
        <p:spPr bwMode="auto">
          <a:xfrm>
            <a:off x="2711450" y="3565525"/>
            <a:ext cx="44450" cy="46038"/>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37" name="Text Box 60"/>
          <p:cNvSpPr txBox="1">
            <a:spLocks noChangeArrowheads="1"/>
          </p:cNvSpPr>
          <p:nvPr/>
        </p:nvSpPr>
        <p:spPr bwMode="auto">
          <a:xfrm>
            <a:off x="2692400" y="3962400"/>
            <a:ext cx="577850" cy="717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1200" b="0" i="0">
                <a:solidFill>
                  <a:schemeClr val="tx1"/>
                </a:solidFill>
                <a:cs typeface="Times New Roman" pitchFamily="18" charset="0"/>
              </a:rPr>
              <a:t> </a:t>
            </a:r>
          </a:p>
          <a:p>
            <a:pPr>
              <a:spcBef>
                <a:spcPct val="0"/>
              </a:spcBef>
            </a:pPr>
            <a:endParaRPr lang="en-US" altLang="pl-PL" sz="2400" b="0" i="0">
              <a:solidFill>
                <a:schemeClr val="tx1"/>
              </a:solidFill>
            </a:endParaRPr>
          </a:p>
        </p:txBody>
      </p:sp>
      <p:sp>
        <p:nvSpPr>
          <p:cNvPr id="56338" name="Text Box 61"/>
          <p:cNvSpPr txBox="1">
            <a:spLocks noChangeArrowheads="1"/>
          </p:cNvSpPr>
          <p:nvPr/>
        </p:nvSpPr>
        <p:spPr bwMode="auto">
          <a:xfrm>
            <a:off x="1993900" y="3287713"/>
            <a:ext cx="927100" cy="120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200" b="0" i="0">
                <a:solidFill>
                  <a:schemeClr val="tx1"/>
                </a:solidFill>
                <a:cs typeface="Times New Roman" pitchFamily="18" charset="0"/>
              </a:rPr>
              <a:t> </a:t>
            </a:r>
          </a:p>
          <a:p>
            <a:pPr>
              <a:spcBef>
                <a:spcPct val="0"/>
              </a:spcBef>
            </a:pPr>
            <a:endParaRPr lang="en-US" altLang="pl-PL" sz="2400" b="0" i="0">
              <a:solidFill>
                <a:schemeClr val="tx1"/>
              </a:solidFill>
            </a:endParaRPr>
          </a:p>
        </p:txBody>
      </p:sp>
      <p:sp>
        <p:nvSpPr>
          <p:cNvPr id="56339" name="Text Box 62"/>
          <p:cNvSpPr txBox="1">
            <a:spLocks noChangeArrowheads="1"/>
          </p:cNvSpPr>
          <p:nvPr/>
        </p:nvSpPr>
        <p:spPr bwMode="auto">
          <a:xfrm>
            <a:off x="1430995" y="3252386"/>
            <a:ext cx="1125810" cy="228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dirty="0">
                <a:solidFill>
                  <a:schemeClr val="tx1"/>
                </a:solidFill>
                <a:latin typeface="+mj-lt"/>
                <a:cs typeface="Times New Roman" pitchFamily="18" charset="0"/>
              </a:rPr>
              <a:t>52 cards</a:t>
            </a:r>
          </a:p>
          <a:p>
            <a:pPr>
              <a:spcBef>
                <a:spcPct val="0"/>
              </a:spcBef>
            </a:pPr>
            <a:endParaRPr lang="en-US" altLang="pl-PL" sz="2400" b="0" i="0" dirty="0">
              <a:solidFill>
                <a:schemeClr val="tx1"/>
              </a:solidFill>
            </a:endParaRPr>
          </a:p>
        </p:txBody>
      </p:sp>
      <p:sp>
        <p:nvSpPr>
          <p:cNvPr id="56340" name="Text Box 63"/>
          <p:cNvSpPr txBox="1">
            <a:spLocks noChangeArrowheads="1"/>
          </p:cNvSpPr>
          <p:nvPr/>
        </p:nvSpPr>
        <p:spPr bwMode="auto">
          <a:xfrm>
            <a:off x="2749550" y="3030170"/>
            <a:ext cx="1447800" cy="314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dirty="0">
                <a:solidFill>
                  <a:schemeClr val="tx1"/>
                </a:solidFill>
                <a:latin typeface="+mj-lt"/>
                <a:cs typeface="Times New Roman" pitchFamily="18" charset="0"/>
              </a:rPr>
              <a:t>51 cards</a:t>
            </a:r>
          </a:p>
          <a:p>
            <a:pPr>
              <a:spcBef>
                <a:spcPct val="0"/>
              </a:spcBef>
            </a:pPr>
            <a:endParaRPr lang="en-US" altLang="pl-PL" sz="2400" b="0" i="0" dirty="0">
              <a:solidFill>
                <a:schemeClr val="tx1"/>
              </a:solidFill>
            </a:endParaRPr>
          </a:p>
        </p:txBody>
      </p:sp>
      <p:grpSp>
        <p:nvGrpSpPr>
          <p:cNvPr id="56341" name="Group 64"/>
          <p:cNvGrpSpPr>
            <a:grpSpLocks/>
          </p:cNvGrpSpPr>
          <p:nvPr/>
        </p:nvGrpSpPr>
        <p:grpSpPr bwMode="auto">
          <a:xfrm>
            <a:off x="2755900" y="3438525"/>
            <a:ext cx="1371600" cy="1231900"/>
            <a:chOff x="536" y="722"/>
            <a:chExt cx="864" cy="776"/>
          </a:xfrm>
        </p:grpSpPr>
        <p:sp>
          <p:nvSpPr>
            <p:cNvPr id="56396" name="Line 65"/>
            <p:cNvSpPr>
              <a:spLocks noChangeShapeType="1"/>
            </p:cNvSpPr>
            <p:nvPr/>
          </p:nvSpPr>
          <p:spPr bwMode="auto">
            <a:xfrm flipV="1">
              <a:off x="536" y="742"/>
              <a:ext cx="496"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97" name="Line 66"/>
            <p:cNvSpPr>
              <a:spLocks noChangeShapeType="1"/>
            </p:cNvSpPr>
            <p:nvPr/>
          </p:nvSpPr>
          <p:spPr bwMode="auto">
            <a:xfrm flipV="1">
              <a:off x="548" y="862"/>
              <a:ext cx="476" cy="1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98" name="Line 67"/>
            <p:cNvSpPr>
              <a:spLocks noChangeShapeType="1"/>
            </p:cNvSpPr>
            <p:nvPr/>
          </p:nvSpPr>
          <p:spPr bwMode="auto">
            <a:xfrm flipV="1">
              <a:off x="552" y="1002"/>
              <a:ext cx="480" cy="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99" name="Oval 68"/>
            <p:cNvSpPr>
              <a:spLocks noChangeArrowheads="1"/>
            </p:cNvSpPr>
            <p:nvPr/>
          </p:nvSpPr>
          <p:spPr bwMode="auto">
            <a:xfrm>
              <a:off x="1032" y="722"/>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400" name="Oval 69"/>
            <p:cNvSpPr>
              <a:spLocks noChangeArrowheads="1"/>
            </p:cNvSpPr>
            <p:nvPr/>
          </p:nvSpPr>
          <p:spPr bwMode="auto">
            <a:xfrm>
              <a:off x="1032" y="838"/>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401" name="Oval 70"/>
            <p:cNvSpPr>
              <a:spLocks noChangeArrowheads="1"/>
            </p:cNvSpPr>
            <p:nvPr/>
          </p:nvSpPr>
          <p:spPr bwMode="auto">
            <a:xfrm>
              <a:off x="1036" y="990"/>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402" name="Line 71"/>
            <p:cNvSpPr>
              <a:spLocks noChangeShapeType="1"/>
            </p:cNvSpPr>
            <p:nvPr/>
          </p:nvSpPr>
          <p:spPr bwMode="auto">
            <a:xfrm flipV="1">
              <a:off x="552" y="930"/>
              <a:ext cx="480" cy="10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403" name="Line 72"/>
            <p:cNvSpPr>
              <a:spLocks noChangeShapeType="1"/>
            </p:cNvSpPr>
            <p:nvPr/>
          </p:nvSpPr>
          <p:spPr bwMode="auto">
            <a:xfrm flipV="1">
              <a:off x="564" y="794"/>
              <a:ext cx="468" cy="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404" name="Oval 73"/>
            <p:cNvSpPr>
              <a:spLocks noChangeArrowheads="1"/>
            </p:cNvSpPr>
            <p:nvPr/>
          </p:nvSpPr>
          <p:spPr bwMode="auto">
            <a:xfrm>
              <a:off x="1032" y="914"/>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405" name="Oval 74"/>
            <p:cNvSpPr>
              <a:spLocks noChangeArrowheads="1"/>
            </p:cNvSpPr>
            <p:nvPr/>
          </p:nvSpPr>
          <p:spPr bwMode="auto">
            <a:xfrm>
              <a:off x="1032" y="778"/>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406" name="Text Box 75"/>
            <p:cNvSpPr txBox="1">
              <a:spLocks noChangeArrowheads="1"/>
            </p:cNvSpPr>
            <p:nvPr/>
          </p:nvSpPr>
          <p:spPr bwMode="auto">
            <a:xfrm>
              <a:off x="1036" y="1046"/>
              <a:ext cx="364" cy="4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1200" b="0" i="0">
                  <a:solidFill>
                    <a:schemeClr val="tx1"/>
                  </a:solidFill>
                  <a:cs typeface="Times New Roman" pitchFamily="18" charset="0"/>
                </a:rPr>
                <a:t> </a:t>
              </a:r>
            </a:p>
            <a:p>
              <a:pPr>
                <a:spcBef>
                  <a:spcPct val="0"/>
                </a:spcBef>
              </a:pPr>
              <a:endParaRPr lang="en-US" altLang="pl-PL" sz="2400" b="0" i="0">
                <a:solidFill>
                  <a:schemeClr val="tx1"/>
                </a:solidFill>
              </a:endParaRPr>
            </a:p>
          </p:txBody>
        </p:sp>
      </p:grpSp>
      <p:sp>
        <p:nvSpPr>
          <p:cNvPr id="56342" name="Line 76"/>
          <p:cNvSpPr>
            <a:spLocks noChangeShapeType="1"/>
          </p:cNvSpPr>
          <p:nvPr/>
        </p:nvSpPr>
        <p:spPr bwMode="auto">
          <a:xfrm>
            <a:off x="1924050" y="3973513"/>
            <a:ext cx="755650" cy="736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43" name="Oval 77"/>
          <p:cNvSpPr>
            <a:spLocks noChangeArrowheads="1"/>
          </p:cNvSpPr>
          <p:nvPr/>
        </p:nvSpPr>
        <p:spPr bwMode="auto">
          <a:xfrm>
            <a:off x="2692400" y="4730750"/>
            <a:ext cx="44450" cy="46038"/>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44" name="Line 78"/>
          <p:cNvSpPr>
            <a:spLocks noChangeShapeType="1"/>
          </p:cNvSpPr>
          <p:nvPr/>
        </p:nvSpPr>
        <p:spPr bwMode="auto">
          <a:xfrm flipV="1">
            <a:off x="2705100" y="4292600"/>
            <a:ext cx="7874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pl-PL"/>
          </a:p>
        </p:txBody>
      </p:sp>
      <p:sp>
        <p:nvSpPr>
          <p:cNvPr id="56345" name="Line 79"/>
          <p:cNvSpPr>
            <a:spLocks noChangeShapeType="1"/>
          </p:cNvSpPr>
          <p:nvPr/>
        </p:nvSpPr>
        <p:spPr bwMode="auto">
          <a:xfrm flipV="1">
            <a:off x="2724150" y="4489450"/>
            <a:ext cx="755650" cy="2603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pl-PL"/>
          </a:p>
        </p:txBody>
      </p:sp>
      <p:sp>
        <p:nvSpPr>
          <p:cNvPr id="56346" name="Line 80"/>
          <p:cNvSpPr>
            <a:spLocks noChangeShapeType="1"/>
          </p:cNvSpPr>
          <p:nvPr/>
        </p:nvSpPr>
        <p:spPr bwMode="auto">
          <a:xfrm flipV="1">
            <a:off x="2730500" y="4718050"/>
            <a:ext cx="762000" cy="444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pl-PL"/>
          </a:p>
        </p:txBody>
      </p:sp>
      <p:sp>
        <p:nvSpPr>
          <p:cNvPr id="56347" name="Oval 81"/>
          <p:cNvSpPr>
            <a:spLocks noChangeArrowheads="1"/>
          </p:cNvSpPr>
          <p:nvPr/>
        </p:nvSpPr>
        <p:spPr bwMode="auto">
          <a:xfrm>
            <a:off x="3492500" y="4260850"/>
            <a:ext cx="44450" cy="46038"/>
          </a:xfrm>
          <a:prstGeom prst="ellipse">
            <a:avLst/>
          </a:prstGeom>
          <a:solidFill>
            <a:srgbClr val="000000"/>
          </a:solidFill>
          <a:ln w="9525">
            <a:solidFill>
              <a:srgbClr val="000000"/>
            </a:solidFill>
            <a:round/>
            <a:headEnd/>
            <a:tailEnd/>
          </a:ln>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48" name="Oval 82"/>
          <p:cNvSpPr>
            <a:spLocks noChangeArrowheads="1"/>
          </p:cNvSpPr>
          <p:nvPr/>
        </p:nvSpPr>
        <p:spPr bwMode="auto">
          <a:xfrm>
            <a:off x="3492500" y="4451350"/>
            <a:ext cx="44450" cy="46038"/>
          </a:xfrm>
          <a:prstGeom prst="ellipse">
            <a:avLst/>
          </a:prstGeom>
          <a:solidFill>
            <a:srgbClr val="000000"/>
          </a:solidFill>
          <a:ln w="9525">
            <a:solidFill>
              <a:srgbClr val="000000"/>
            </a:solidFill>
            <a:round/>
            <a:headEnd/>
            <a:tailEnd/>
          </a:ln>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49" name="Oval 83"/>
          <p:cNvSpPr>
            <a:spLocks noChangeArrowheads="1"/>
          </p:cNvSpPr>
          <p:nvPr/>
        </p:nvSpPr>
        <p:spPr bwMode="auto">
          <a:xfrm>
            <a:off x="3498850" y="4697413"/>
            <a:ext cx="44450" cy="46037"/>
          </a:xfrm>
          <a:prstGeom prst="ellipse">
            <a:avLst/>
          </a:prstGeom>
          <a:solidFill>
            <a:srgbClr val="000000"/>
          </a:solidFill>
          <a:ln w="9525">
            <a:solidFill>
              <a:srgbClr val="000000"/>
            </a:solidFill>
            <a:round/>
            <a:headEnd/>
            <a:tailEnd/>
          </a:ln>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50" name="Line 84"/>
          <p:cNvSpPr>
            <a:spLocks noChangeShapeType="1"/>
          </p:cNvSpPr>
          <p:nvPr/>
        </p:nvSpPr>
        <p:spPr bwMode="auto">
          <a:xfrm flipV="1">
            <a:off x="2759075" y="4578350"/>
            <a:ext cx="762000" cy="1651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pl-PL"/>
          </a:p>
        </p:txBody>
      </p:sp>
      <p:sp>
        <p:nvSpPr>
          <p:cNvPr id="56351" name="Line 85"/>
          <p:cNvSpPr>
            <a:spLocks noChangeShapeType="1"/>
          </p:cNvSpPr>
          <p:nvPr/>
        </p:nvSpPr>
        <p:spPr bwMode="auto">
          <a:xfrm flipV="1">
            <a:off x="2749550" y="4375150"/>
            <a:ext cx="742950" cy="355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pl-PL"/>
          </a:p>
        </p:txBody>
      </p:sp>
      <p:sp>
        <p:nvSpPr>
          <p:cNvPr id="56352" name="Oval 86"/>
          <p:cNvSpPr>
            <a:spLocks noChangeArrowheads="1"/>
          </p:cNvSpPr>
          <p:nvPr/>
        </p:nvSpPr>
        <p:spPr bwMode="auto">
          <a:xfrm>
            <a:off x="3492500" y="4572000"/>
            <a:ext cx="44450" cy="46038"/>
          </a:xfrm>
          <a:prstGeom prst="ellipse">
            <a:avLst/>
          </a:prstGeom>
          <a:solidFill>
            <a:srgbClr val="000000"/>
          </a:solidFill>
          <a:ln w="9525">
            <a:solidFill>
              <a:srgbClr val="000000"/>
            </a:solidFill>
            <a:round/>
            <a:headEnd/>
            <a:tailEnd/>
          </a:ln>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53" name="Oval 87"/>
          <p:cNvSpPr>
            <a:spLocks noChangeArrowheads="1"/>
          </p:cNvSpPr>
          <p:nvPr/>
        </p:nvSpPr>
        <p:spPr bwMode="auto">
          <a:xfrm>
            <a:off x="3492500" y="4349750"/>
            <a:ext cx="44450" cy="46038"/>
          </a:xfrm>
          <a:prstGeom prst="ellipse">
            <a:avLst/>
          </a:prstGeom>
          <a:solidFill>
            <a:srgbClr val="000000"/>
          </a:solidFill>
          <a:ln w="9525">
            <a:solidFill>
              <a:srgbClr val="000000"/>
            </a:solidFill>
            <a:round/>
            <a:headEnd/>
            <a:tailEnd/>
          </a:ln>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54" name="Oval 88"/>
          <p:cNvSpPr>
            <a:spLocks noChangeArrowheads="1"/>
          </p:cNvSpPr>
          <p:nvPr/>
        </p:nvSpPr>
        <p:spPr bwMode="auto">
          <a:xfrm>
            <a:off x="1905000" y="3944938"/>
            <a:ext cx="44450" cy="46037"/>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grpSp>
        <p:nvGrpSpPr>
          <p:cNvPr id="56355" name="Group 89"/>
          <p:cNvGrpSpPr>
            <a:grpSpLocks/>
          </p:cNvGrpSpPr>
          <p:nvPr/>
        </p:nvGrpSpPr>
        <p:grpSpPr bwMode="auto">
          <a:xfrm>
            <a:off x="3657600" y="3200400"/>
            <a:ext cx="1371600" cy="1231900"/>
            <a:chOff x="536" y="722"/>
            <a:chExt cx="864" cy="776"/>
          </a:xfrm>
        </p:grpSpPr>
        <p:sp>
          <p:nvSpPr>
            <p:cNvPr id="56385" name="Line 90"/>
            <p:cNvSpPr>
              <a:spLocks noChangeShapeType="1"/>
            </p:cNvSpPr>
            <p:nvPr/>
          </p:nvSpPr>
          <p:spPr bwMode="auto">
            <a:xfrm flipV="1">
              <a:off x="536" y="742"/>
              <a:ext cx="496"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86" name="Line 91"/>
            <p:cNvSpPr>
              <a:spLocks noChangeShapeType="1"/>
            </p:cNvSpPr>
            <p:nvPr/>
          </p:nvSpPr>
          <p:spPr bwMode="auto">
            <a:xfrm flipV="1">
              <a:off x="548" y="862"/>
              <a:ext cx="476" cy="1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87" name="Line 92"/>
            <p:cNvSpPr>
              <a:spLocks noChangeShapeType="1"/>
            </p:cNvSpPr>
            <p:nvPr/>
          </p:nvSpPr>
          <p:spPr bwMode="auto">
            <a:xfrm flipV="1">
              <a:off x="552" y="1002"/>
              <a:ext cx="480" cy="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88" name="Oval 93"/>
            <p:cNvSpPr>
              <a:spLocks noChangeArrowheads="1"/>
            </p:cNvSpPr>
            <p:nvPr/>
          </p:nvSpPr>
          <p:spPr bwMode="auto">
            <a:xfrm>
              <a:off x="1032" y="722"/>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89" name="Oval 94"/>
            <p:cNvSpPr>
              <a:spLocks noChangeArrowheads="1"/>
            </p:cNvSpPr>
            <p:nvPr/>
          </p:nvSpPr>
          <p:spPr bwMode="auto">
            <a:xfrm>
              <a:off x="1032" y="838"/>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90" name="Oval 95"/>
            <p:cNvSpPr>
              <a:spLocks noChangeArrowheads="1"/>
            </p:cNvSpPr>
            <p:nvPr/>
          </p:nvSpPr>
          <p:spPr bwMode="auto">
            <a:xfrm>
              <a:off x="1036" y="990"/>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91" name="Line 96"/>
            <p:cNvSpPr>
              <a:spLocks noChangeShapeType="1"/>
            </p:cNvSpPr>
            <p:nvPr/>
          </p:nvSpPr>
          <p:spPr bwMode="auto">
            <a:xfrm flipV="1">
              <a:off x="552" y="930"/>
              <a:ext cx="480" cy="10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92" name="Line 97"/>
            <p:cNvSpPr>
              <a:spLocks noChangeShapeType="1"/>
            </p:cNvSpPr>
            <p:nvPr/>
          </p:nvSpPr>
          <p:spPr bwMode="auto">
            <a:xfrm flipV="1">
              <a:off x="564" y="794"/>
              <a:ext cx="468" cy="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93" name="Oval 98"/>
            <p:cNvSpPr>
              <a:spLocks noChangeArrowheads="1"/>
            </p:cNvSpPr>
            <p:nvPr/>
          </p:nvSpPr>
          <p:spPr bwMode="auto">
            <a:xfrm>
              <a:off x="1032" y="914"/>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94" name="Oval 99"/>
            <p:cNvSpPr>
              <a:spLocks noChangeArrowheads="1"/>
            </p:cNvSpPr>
            <p:nvPr/>
          </p:nvSpPr>
          <p:spPr bwMode="auto">
            <a:xfrm>
              <a:off x="1032" y="778"/>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95" name="Text Box 100"/>
            <p:cNvSpPr txBox="1">
              <a:spLocks noChangeArrowheads="1"/>
            </p:cNvSpPr>
            <p:nvPr/>
          </p:nvSpPr>
          <p:spPr bwMode="auto">
            <a:xfrm>
              <a:off x="1036" y="1046"/>
              <a:ext cx="364" cy="4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800" i="0" dirty="0">
                  <a:solidFill>
                    <a:schemeClr val="tx1"/>
                  </a:solidFill>
                  <a:cs typeface="Times New Roman" pitchFamily="18" charset="0"/>
                </a:rPr>
                <a:t>.</a:t>
              </a:r>
              <a:endParaRPr lang="en-US" altLang="pl-PL" sz="1200" b="0" i="0" dirty="0">
                <a:solidFill>
                  <a:schemeClr val="tx1"/>
                </a:solidFill>
                <a:cs typeface="Times New Roman" pitchFamily="18" charset="0"/>
              </a:endParaRPr>
            </a:p>
            <a:p>
              <a:pPr>
                <a:spcBef>
                  <a:spcPct val="0"/>
                </a:spcBef>
              </a:pPr>
              <a:r>
                <a:rPr lang="en-US" altLang="pl-PL" sz="800" i="0" dirty="0">
                  <a:solidFill>
                    <a:schemeClr val="tx1"/>
                  </a:solidFill>
                  <a:cs typeface="Times New Roman" pitchFamily="18" charset="0"/>
                </a:rPr>
                <a:t>.</a:t>
              </a:r>
              <a:endParaRPr lang="en-US" altLang="pl-PL" sz="1200" b="0" i="0" dirty="0">
                <a:solidFill>
                  <a:schemeClr val="tx1"/>
                </a:solidFill>
                <a:cs typeface="Times New Roman" pitchFamily="18" charset="0"/>
              </a:endParaRPr>
            </a:p>
            <a:p>
              <a:pPr>
                <a:spcBef>
                  <a:spcPct val="0"/>
                </a:spcBef>
              </a:pPr>
              <a:r>
                <a:rPr lang="en-US" altLang="pl-PL" sz="800" i="0" dirty="0">
                  <a:solidFill>
                    <a:schemeClr val="tx1"/>
                  </a:solidFill>
                  <a:cs typeface="Times New Roman" pitchFamily="18" charset="0"/>
                </a:rPr>
                <a:t>.</a:t>
              </a:r>
              <a:endParaRPr lang="en-US" altLang="pl-PL" sz="1200" b="0" i="0" dirty="0">
                <a:solidFill>
                  <a:schemeClr val="tx1"/>
                </a:solidFill>
                <a:cs typeface="Times New Roman" pitchFamily="18" charset="0"/>
              </a:endParaRPr>
            </a:p>
            <a:p>
              <a:pPr>
                <a:spcBef>
                  <a:spcPct val="0"/>
                </a:spcBef>
              </a:pPr>
              <a:r>
                <a:rPr lang="en-US" altLang="pl-PL" sz="1200" b="0" i="0" dirty="0">
                  <a:solidFill>
                    <a:schemeClr val="tx1"/>
                  </a:solidFill>
                  <a:cs typeface="Times New Roman" pitchFamily="18" charset="0"/>
                </a:rPr>
                <a:t> </a:t>
              </a:r>
            </a:p>
            <a:p>
              <a:pPr>
                <a:spcBef>
                  <a:spcPct val="0"/>
                </a:spcBef>
              </a:pPr>
              <a:endParaRPr lang="en-US" altLang="pl-PL" sz="2400" b="0" i="0" dirty="0">
                <a:solidFill>
                  <a:schemeClr val="tx1"/>
                </a:solidFill>
              </a:endParaRPr>
            </a:p>
          </p:txBody>
        </p:sp>
      </p:grpSp>
      <p:grpSp>
        <p:nvGrpSpPr>
          <p:cNvPr id="56356" name="Group 101"/>
          <p:cNvGrpSpPr>
            <a:grpSpLocks/>
          </p:cNvGrpSpPr>
          <p:nvPr/>
        </p:nvGrpSpPr>
        <p:grpSpPr bwMode="auto">
          <a:xfrm>
            <a:off x="4572000" y="2971800"/>
            <a:ext cx="1371600" cy="1231900"/>
            <a:chOff x="536" y="722"/>
            <a:chExt cx="864" cy="776"/>
          </a:xfrm>
        </p:grpSpPr>
        <p:sp>
          <p:nvSpPr>
            <p:cNvPr id="56374" name="Line 102"/>
            <p:cNvSpPr>
              <a:spLocks noChangeShapeType="1"/>
            </p:cNvSpPr>
            <p:nvPr/>
          </p:nvSpPr>
          <p:spPr bwMode="auto">
            <a:xfrm flipV="1">
              <a:off x="536" y="742"/>
              <a:ext cx="496"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75" name="Line 103"/>
            <p:cNvSpPr>
              <a:spLocks noChangeShapeType="1"/>
            </p:cNvSpPr>
            <p:nvPr/>
          </p:nvSpPr>
          <p:spPr bwMode="auto">
            <a:xfrm flipV="1">
              <a:off x="548" y="862"/>
              <a:ext cx="476" cy="1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76" name="Line 104"/>
            <p:cNvSpPr>
              <a:spLocks noChangeShapeType="1"/>
            </p:cNvSpPr>
            <p:nvPr/>
          </p:nvSpPr>
          <p:spPr bwMode="auto">
            <a:xfrm flipV="1">
              <a:off x="552" y="1002"/>
              <a:ext cx="480" cy="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77" name="Oval 105"/>
            <p:cNvSpPr>
              <a:spLocks noChangeArrowheads="1"/>
            </p:cNvSpPr>
            <p:nvPr/>
          </p:nvSpPr>
          <p:spPr bwMode="auto">
            <a:xfrm>
              <a:off x="1032" y="722"/>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78" name="Oval 106"/>
            <p:cNvSpPr>
              <a:spLocks noChangeArrowheads="1"/>
            </p:cNvSpPr>
            <p:nvPr/>
          </p:nvSpPr>
          <p:spPr bwMode="auto">
            <a:xfrm>
              <a:off x="1032" y="838"/>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79" name="Oval 107"/>
            <p:cNvSpPr>
              <a:spLocks noChangeArrowheads="1"/>
            </p:cNvSpPr>
            <p:nvPr/>
          </p:nvSpPr>
          <p:spPr bwMode="auto">
            <a:xfrm>
              <a:off x="1036" y="990"/>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80" name="Line 108"/>
            <p:cNvSpPr>
              <a:spLocks noChangeShapeType="1"/>
            </p:cNvSpPr>
            <p:nvPr/>
          </p:nvSpPr>
          <p:spPr bwMode="auto">
            <a:xfrm flipV="1">
              <a:off x="552" y="930"/>
              <a:ext cx="480" cy="10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81" name="Line 109"/>
            <p:cNvSpPr>
              <a:spLocks noChangeShapeType="1"/>
            </p:cNvSpPr>
            <p:nvPr/>
          </p:nvSpPr>
          <p:spPr bwMode="auto">
            <a:xfrm flipV="1">
              <a:off x="564" y="794"/>
              <a:ext cx="468" cy="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82" name="Oval 110"/>
            <p:cNvSpPr>
              <a:spLocks noChangeArrowheads="1"/>
            </p:cNvSpPr>
            <p:nvPr/>
          </p:nvSpPr>
          <p:spPr bwMode="auto">
            <a:xfrm>
              <a:off x="1032" y="914"/>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83" name="Oval 111"/>
            <p:cNvSpPr>
              <a:spLocks noChangeArrowheads="1"/>
            </p:cNvSpPr>
            <p:nvPr/>
          </p:nvSpPr>
          <p:spPr bwMode="auto">
            <a:xfrm>
              <a:off x="1032" y="778"/>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84" name="Text Box 112"/>
            <p:cNvSpPr txBox="1">
              <a:spLocks noChangeArrowheads="1"/>
            </p:cNvSpPr>
            <p:nvPr/>
          </p:nvSpPr>
          <p:spPr bwMode="auto">
            <a:xfrm>
              <a:off x="1036" y="1046"/>
              <a:ext cx="364" cy="4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1200" b="0" i="0">
                  <a:solidFill>
                    <a:schemeClr val="tx1"/>
                  </a:solidFill>
                  <a:cs typeface="Times New Roman" pitchFamily="18" charset="0"/>
                </a:rPr>
                <a:t> </a:t>
              </a:r>
            </a:p>
            <a:p>
              <a:pPr>
                <a:spcBef>
                  <a:spcPct val="0"/>
                </a:spcBef>
              </a:pPr>
              <a:endParaRPr lang="en-US" altLang="pl-PL" sz="2400" b="0" i="0">
                <a:solidFill>
                  <a:schemeClr val="tx1"/>
                </a:solidFill>
              </a:endParaRPr>
            </a:p>
          </p:txBody>
        </p:sp>
      </p:grpSp>
      <p:grpSp>
        <p:nvGrpSpPr>
          <p:cNvPr id="56357" name="Group 113"/>
          <p:cNvGrpSpPr>
            <a:grpSpLocks/>
          </p:cNvGrpSpPr>
          <p:nvPr/>
        </p:nvGrpSpPr>
        <p:grpSpPr bwMode="auto">
          <a:xfrm>
            <a:off x="5562600" y="2819400"/>
            <a:ext cx="1371600" cy="1231900"/>
            <a:chOff x="536" y="722"/>
            <a:chExt cx="864" cy="776"/>
          </a:xfrm>
        </p:grpSpPr>
        <p:sp>
          <p:nvSpPr>
            <p:cNvPr id="56363" name="Line 114"/>
            <p:cNvSpPr>
              <a:spLocks noChangeShapeType="1"/>
            </p:cNvSpPr>
            <p:nvPr/>
          </p:nvSpPr>
          <p:spPr bwMode="auto">
            <a:xfrm flipV="1">
              <a:off x="536" y="742"/>
              <a:ext cx="496"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64" name="Line 115"/>
            <p:cNvSpPr>
              <a:spLocks noChangeShapeType="1"/>
            </p:cNvSpPr>
            <p:nvPr/>
          </p:nvSpPr>
          <p:spPr bwMode="auto">
            <a:xfrm flipV="1">
              <a:off x="548" y="862"/>
              <a:ext cx="476" cy="1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65" name="Line 116"/>
            <p:cNvSpPr>
              <a:spLocks noChangeShapeType="1"/>
            </p:cNvSpPr>
            <p:nvPr/>
          </p:nvSpPr>
          <p:spPr bwMode="auto">
            <a:xfrm flipV="1">
              <a:off x="552" y="1002"/>
              <a:ext cx="480" cy="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66" name="Oval 117"/>
            <p:cNvSpPr>
              <a:spLocks noChangeArrowheads="1"/>
            </p:cNvSpPr>
            <p:nvPr/>
          </p:nvSpPr>
          <p:spPr bwMode="auto">
            <a:xfrm>
              <a:off x="1032" y="722"/>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67" name="Oval 118"/>
            <p:cNvSpPr>
              <a:spLocks noChangeArrowheads="1"/>
            </p:cNvSpPr>
            <p:nvPr/>
          </p:nvSpPr>
          <p:spPr bwMode="auto">
            <a:xfrm>
              <a:off x="1032" y="838"/>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68" name="Oval 119"/>
            <p:cNvSpPr>
              <a:spLocks noChangeArrowheads="1"/>
            </p:cNvSpPr>
            <p:nvPr/>
          </p:nvSpPr>
          <p:spPr bwMode="auto">
            <a:xfrm>
              <a:off x="1036" y="990"/>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69" name="Line 120"/>
            <p:cNvSpPr>
              <a:spLocks noChangeShapeType="1"/>
            </p:cNvSpPr>
            <p:nvPr/>
          </p:nvSpPr>
          <p:spPr bwMode="auto">
            <a:xfrm flipV="1">
              <a:off x="552" y="930"/>
              <a:ext cx="480" cy="10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70" name="Line 121"/>
            <p:cNvSpPr>
              <a:spLocks noChangeShapeType="1"/>
            </p:cNvSpPr>
            <p:nvPr/>
          </p:nvSpPr>
          <p:spPr bwMode="auto">
            <a:xfrm flipV="1">
              <a:off x="564" y="794"/>
              <a:ext cx="468" cy="2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56371" name="Oval 122"/>
            <p:cNvSpPr>
              <a:spLocks noChangeArrowheads="1"/>
            </p:cNvSpPr>
            <p:nvPr/>
          </p:nvSpPr>
          <p:spPr bwMode="auto">
            <a:xfrm>
              <a:off x="1032" y="914"/>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72" name="Oval 123"/>
            <p:cNvSpPr>
              <a:spLocks noChangeArrowheads="1"/>
            </p:cNvSpPr>
            <p:nvPr/>
          </p:nvSpPr>
          <p:spPr bwMode="auto">
            <a:xfrm>
              <a:off x="1032" y="778"/>
              <a:ext cx="28" cy="29"/>
            </a:xfrm>
            <a:prstGeom prst="ellipse">
              <a:avLst/>
            </a:prstGeom>
            <a:solidFill>
              <a:srgbClr val="000000"/>
            </a:solidFill>
            <a:ln w="9525">
              <a:solidFill>
                <a:srgbClr val="000000"/>
              </a:solidFill>
              <a:round/>
              <a:headEnd/>
              <a:tailEnd/>
            </a:ln>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6373" name="Text Box 124"/>
            <p:cNvSpPr txBox="1">
              <a:spLocks noChangeArrowheads="1"/>
            </p:cNvSpPr>
            <p:nvPr/>
          </p:nvSpPr>
          <p:spPr bwMode="auto">
            <a:xfrm>
              <a:off x="1036" y="1046"/>
              <a:ext cx="364" cy="4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800" i="0">
                  <a:solidFill>
                    <a:schemeClr val="tx1"/>
                  </a:solidFill>
                  <a:cs typeface="Times New Roman" pitchFamily="18" charset="0"/>
                </a:rPr>
                <a:t>.</a:t>
              </a:r>
              <a:endParaRPr lang="en-US" altLang="pl-PL" sz="1200" b="0" i="0">
                <a:solidFill>
                  <a:schemeClr val="tx1"/>
                </a:solidFill>
                <a:cs typeface="Times New Roman" pitchFamily="18" charset="0"/>
              </a:endParaRPr>
            </a:p>
            <a:p>
              <a:pPr>
                <a:spcBef>
                  <a:spcPct val="0"/>
                </a:spcBef>
              </a:pPr>
              <a:r>
                <a:rPr lang="en-US" altLang="pl-PL" sz="1200" b="0" i="0">
                  <a:solidFill>
                    <a:schemeClr val="tx1"/>
                  </a:solidFill>
                  <a:cs typeface="Times New Roman" pitchFamily="18" charset="0"/>
                </a:rPr>
                <a:t> </a:t>
              </a:r>
            </a:p>
            <a:p>
              <a:pPr>
                <a:spcBef>
                  <a:spcPct val="0"/>
                </a:spcBef>
              </a:pPr>
              <a:endParaRPr lang="en-US" altLang="pl-PL" sz="2400" b="0" i="0">
                <a:solidFill>
                  <a:schemeClr val="tx1"/>
                </a:solidFill>
              </a:endParaRPr>
            </a:p>
          </p:txBody>
        </p:sp>
      </p:grpSp>
      <p:sp>
        <p:nvSpPr>
          <p:cNvPr id="56358" name="Text Box 125"/>
          <p:cNvSpPr txBox="1">
            <a:spLocks noChangeArrowheads="1"/>
          </p:cNvSpPr>
          <p:nvPr/>
        </p:nvSpPr>
        <p:spPr bwMode="auto">
          <a:xfrm>
            <a:off x="3802039" y="2831508"/>
            <a:ext cx="1155700" cy="274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dirty="0">
                <a:solidFill>
                  <a:schemeClr val="tx1"/>
                </a:solidFill>
                <a:latin typeface="+mj-lt"/>
                <a:cs typeface="Times New Roman" pitchFamily="18" charset="0"/>
              </a:rPr>
              <a:t>50 cards</a:t>
            </a:r>
          </a:p>
          <a:p>
            <a:pPr>
              <a:spcBef>
                <a:spcPct val="0"/>
              </a:spcBef>
            </a:pPr>
            <a:endParaRPr lang="en-US" altLang="pl-PL" sz="2400" b="0" i="0" dirty="0">
              <a:solidFill>
                <a:schemeClr val="tx1"/>
              </a:solidFill>
            </a:endParaRPr>
          </a:p>
        </p:txBody>
      </p:sp>
      <p:sp>
        <p:nvSpPr>
          <p:cNvPr id="56359" name="Text Box 126"/>
          <p:cNvSpPr txBox="1">
            <a:spLocks noChangeArrowheads="1"/>
          </p:cNvSpPr>
          <p:nvPr/>
        </p:nvSpPr>
        <p:spPr bwMode="auto">
          <a:xfrm>
            <a:off x="4740275" y="2603310"/>
            <a:ext cx="1219200" cy="228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dirty="0">
                <a:solidFill>
                  <a:schemeClr val="tx1"/>
                </a:solidFill>
                <a:latin typeface="+mj-lt"/>
                <a:cs typeface="Times New Roman" pitchFamily="18" charset="0"/>
              </a:rPr>
              <a:t>49 cards</a:t>
            </a:r>
          </a:p>
          <a:p>
            <a:pPr>
              <a:spcBef>
                <a:spcPct val="0"/>
              </a:spcBef>
            </a:pPr>
            <a:endParaRPr lang="en-US" altLang="pl-PL" sz="2400" i="0" dirty="0">
              <a:solidFill>
                <a:schemeClr val="tx1"/>
              </a:solidFill>
            </a:endParaRPr>
          </a:p>
        </p:txBody>
      </p:sp>
      <p:sp>
        <p:nvSpPr>
          <p:cNvPr id="56360" name="Text Box 127"/>
          <p:cNvSpPr txBox="1">
            <a:spLocks noChangeArrowheads="1"/>
          </p:cNvSpPr>
          <p:nvPr/>
        </p:nvSpPr>
        <p:spPr bwMode="auto">
          <a:xfrm>
            <a:off x="5740400" y="2399731"/>
            <a:ext cx="1219200" cy="2035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600" b="0" i="0" dirty="0">
                <a:solidFill>
                  <a:schemeClr val="tx1"/>
                </a:solidFill>
                <a:latin typeface="+mj-lt"/>
                <a:cs typeface="Times New Roman" pitchFamily="18" charset="0"/>
              </a:rPr>
              <a:t>48 cards</a:t>
            </a:r>
          </a:p>
          <a:p>
            <a:pPr>
              <a:spcBef>
                <a:spcPct val="0"/>
              </a:spcBef>
            </a:pPr>
            <a:endParaRPr lang="en-US" altLang="pl-PL" sz="2400" b="0" i="0" dirty="0">
              <a:solidFill>
                <a:schemeClr val="tx1"/>
              </a:solidFill>
            </a:endParaRPr>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3F6CF00B-5EA7-404C-834E-5B8C6002EFE0}" type="slidenum">
              <a:rPr lang="pl-PL" altLang="pl-PL" smtClean="0"/>
              <a:pPr>
                <a:defRPr/>
              </a:pPr>
              <a:t>48</a:t>
            </a:fld>
            <a:endParaRPr lang="pl-PL" altLang="pl-P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8067"/>
                                        </p:tgtEl>
                                        <p:attrNameLst>
                                          <p:attrName>style.visibility</p:attrName>
                                        </p:attrNameLst>
                                      </p:cBhvr>
                                      <p:to>
                                        <p:strVal val="visible"/>
                                      </p:to>
                                    </p:set>
                                    <p:anim calcmode="lin" valueType="num">
                                      <p:cBhvr additive="base">
                                        <p:cTn id="7" dur="500" fill="hold"/>
                                        <p:tgtEl>
                                          <p:spTgt spid="88067"/>
                                        </p:tgtEl>
                                        <p:attrNameLst>
                                          <p:attrName>ppt_x</p:attrName>
                                        </p:attrNameLst>
                                      </p:cBhvr>
                                      <p:tavLst>
                                        <p:tav tm="0">
                                          <p:val>
                                            <p:strVal val="0-#ppt_w/2"/>
                                          </p:val>
                                        </p:tav>
                                        <p:tav tm="100000">
                                          <p:val>
                                            <p:strVal val="#ppt_x"/>
                                          </p:val>
                                        </p:tav>
                                      </p:tavLst>
                                    </p:anim>
                                    <p:anim calcmode="lin" valueType="num">
                                      <p:cBhvr additive="base">
                                        <p:cTn id="8" dur="500" fill="hold"/>
                                        <p:tgtEl>
                                          <p:spTgt spid="88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eaLnBrk="1" hangingPunct="1"/>
            <a:r>
              <a:rPr lang="en-US" altLang="pl-PL" smtClean="0">
                <a:solidFill>
                  <a:srgbClr val="C00000"/>
                </a:solidFill>
              </a:rPr>
              <a:t>Combinations</a:t>
            </a:r>
          </a:p>
        </p:txBody>
      </p:sp>
      <p:sp>
        <p:nvSpPr>
          <p:cNvPr id="57347" name="Rectangle 3"/>
          <p:cNvSpPr>
            <a:spLocks noChangeArrowheads="1"/>
          </p:cNvSpPr>
          <p:nvPr/>
        </p:nvSpPr>
        <p:spPr bwMode="auto">
          <a:xfrm>
            <a:off x="4435475" y="4959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0"/>
              </a:spcBef>
            </a:pPr>
            <a:endParaRPr lang="pl-PL" altLang="pl-PL" sz="2400" b="0" i="0">
              <a:solidFill>
                <a:schemeClr val="tx1"/>
              </a:solidFill>
              <a:latin typeface="Tahoma" pitchFamily="34" charset="0"/>
            </a:endParaRPr>
          </a:p>
        </p:txBody>
      </p:sp>
      <p:sp>
        <p:nvSpPr>
          <p:cNvPr id="57348" name="Text Box 4"/>
          <p:cNvSpPr txBox="1">
            <a:spLocks noChangeArrowheads="1"/>
          </p:cNvSpPr>
          <p:nvPr/>
        </p:nvSpPr>
        <p:spPr bwMode="auto">
          <a:xfrm>
            <a:off x="1993900" y="3287713"/>
            <a:ext cx="927100" cy="120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1200" b="0" i="0">
                <a:solidFill>
                  <a:schemeClr val="tx1"/>
                </a:solidFill>
                <a:cs typeface="Times New Roman" pitchFamily="18" charset="0"/>
              </a:rPr>
              <a:t> </a:t>
            </a:r>
          </a:p>
          <a:p>
            <a:pPr>
              <a:spcBef>
                <a:spcPct val="0"/>
              </a:spcBef>
            </a:pPr>
            <a:endParaRPr lang="en-US" altLang="pl-PL" sz="2400" b="0" i="0">
              <a:solidFill>
                <a:schemeClr val="tx1"/>
              </a:solidFill>
            </a:endParaRPr>
          </a:p>
        </p:txBody>
      </p:sp>
      <p:sp>
        <p:nvSpPr>
          <p:cNvPr id="78853" name="Text Box 20"/>
          <p:cNvSpPr txBox="1">
            <a:spLocks noChangeArrowheads="1"/>
          </p:cNvSpPr>
          <p:nvPr/>
        </p:nvSpPr>
        <p:spPr bwMode="auto">
          <a:xfrm>
            <a:off x="601288" y="2348880"/>
            <a:ext cx="806489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50000"/>
              </a:spcBef>
              <a:defRPr/>
            </a:pPr>
            <a:r>
              <a:rPr lang="pl-PL" altLang="pl-PL" sz="2400" b="0" i="0" dirty="0" smtClean="0">
                <a:solidFill>
                  <a:schemeClr val="tx1"/>
                </a:solidFill>
                <a:latin typeface="+mj-lt"/>
              </a:rPr>
              <a:t>Denominator </a:t>
            </a:r>
            <a:r>
              <a:rPr lang="pl-PL" altLang="pl-PL" sz="2400" b="0" i="0" dirty="0" err="1" smtClean="0">
                <a:solidFill>
                  <a:schemeClr val="tx1"/>
                </a:solidFill>
                <a:latin typeface="+mj-lt"/>
              </a:rPr>
              <a:t>is</a:t>
            </a:r>
            <a:r>
              <a:rPr lang="pl-PL" altLang="pl-PL" sz="2400" b="0" i="0" dirty="0" smtClean="0">
                <a:solidFill>
                  <a:schemeClr val="tx1"/>
                </a:solidFill>
                <a:latin typeface="+mj-lt"/>
              </a:rPr>
              <a:t> a </a:t>
            </a:r>
            <a:r>
              <a:rPr lang="pl-PL" altLang="pl-PL" sz="2400" b="0" i="0" dirty="0" err="1" smtClean="0">
                <a:solidFill>
                  <a:schemeClr val="tx1"/>
                </a:solidFill>
                <a:latin typeface="+mj-lt"/>
              </a:rPr>
              <a:t>number</a:t>
            </a:r>
            <a:r>
              <a:rPr lang="en-US" altLang="pl-PL" sz="2400" b="0" i="0" dirty="0" smtClean="0">
                <a:solidFill>
                  <a:schemeClr val="tx1"/>
                </a:solidFill>
                <a:latin typeface="+mj-lt"/>
              </a:rPr>
              <a:t> </a:t>
            </a:r>
            <a:r>
              <a:rPr lang="pl-PL" altLang="pl-PL" sz="2400" b="0" i="0" dirty="0" smtClean="0">
                <a:solidFill>
                  <a:schemeClr val="tx1"/>
                </a:solidFill>
                <a:latin typeface="+mj-lt"/>
              </a:rPr>
              <a:t>of </a:t>
            </a:r>
            <a:r>
              <a:rPr lang="en-US" altLang="pl-PL" sz="2400" b="0" i="0" dirty="0" smtClean="0">
                <a:solidFill>
                  <a:schemeClr val="tx1"/>
                </a:solidFill>
                <a:latin typeface="+mj-lt"/>
              </a:rPr>
              <a:t>permutation</a:t>
            </a:r>
            <a:r>
              <a:rPr lang="pl-PL" altLang="pl-PL" sz="2400" b="0" i="0" dirty="0" smtClean="0">
                <a:solidFill>
                  <a:schemeClr val="tx1"/>
                </a:solidFill>
                <a:latin typeface="+mj-lt"/>
              </a:rPr>
              <a:t>s</a:t>
            </a:r>
            <a:r>
              <a:rPr lang="en-US" altLang="pl-PL" sz="2400" b="0" i="0" dirty="0" smtClean="0">
                <a:solidFill>
                  <a:schemeClr val="tx1"/>
                </a:solidFill>
                <a:latin typeface="+mj-lt"/>
              </a:rPr>
              <a:t> without replacement.</a:t>
            </a:r>
          </a:p>
          <a:p>
            <a:pPr algn="ctr" eaLnBrk="1" hangingPunct="1">
              <a:spcBef>
                <a:spcPct val="50000"/>
              </a:spcBef>
              <a:defRPr/>
            </a:pPr>
            <a:r>
              <a:rPr lang="en-US" altLang="pl-PL" sz="2400" b="0" i="0" dirty="0" smtClean="0">
                <a:solidFill>
                  <a:schemeClr val="tx1"/>
                </a:solidFill>
                <a:latin typeface="+mj-lt"/>
              </a:rPr>
              <a:t>5! = 120 </a:t>
            </a:r>
          </a:p>
        </p:txBody>
      </p:sp>
      <p:graphicFrame>
        <p:nvGraphicFramePr>
          <p:cNvPr id="90137" name="Object 25"/>
          <p:cNvGraphicFramePr>
            <a:graphicFrameLocks noChangeAspect="1"/>
          </p:cNvGraphicFramePr>
          <p:nvPr>
            <p:extLst>
              <p:ext uri="{D42A27DB-BD31-4B8C-83A1-F6EECF244321}">
                <p14:modId xmlns:p14="http://schemas.microsoft.com/office/powerpoint/2010/main" val="1253745428"/>
              </p:ext>
            </p:extLst>
          </p:nvPr>
        </p:nvGraphicFramePr>
        <p:xfrm>
          <a:off x="207732" y="4959350"/>
          <a:ext cx="8480425" cy="1069975"/>
        </p:xfrm>
        <a:graphic>
          <a:graphicData uri="http://schemas.openxmlformats.org/presentationml/2006/ole">
            <mc:AlternateContent xmlns:mc="http://schemas.openxmlformats.org/markup-compatibility/2006">
              <mc:Choice xmlns:v="urn:schemas-microsoft-com:vml" Requires="v">
                <p:oleObj spid="_x0000_s57355" name="Equation" r:id="rId3" imgW="3200400" imgH="406400" progId="Equation.3">
                  <p:embed/>
                </p:oleObj>
              </mc:Choice>
              <mc:Fallback>
                <p:oleObj name="Equation" r:id="rId3" imgW="3200400" imgH="406400" progId="Equation.3">
                  <p:embed/>
                  <p:pic>
                    <p:nvPicPr>
                      <p:cNvPr id="0" name="Object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732" y="4959350"/>
                        <a:ext cx="8480425" cy="1069975"/>
                      </a:xfrm>
                      <a:prstGeom prst="rect">
                        <a:avLst/>
                      </a:prstGeom>
                      <a:solidFill>
                        <a:srgbClr val="CCFFCC"/>
                      </a:solidFill>
                      <a:ln w="9525">
                        <a:solidFill>
                          <a:schemeClr val="tx1"/>
                        </a:solidFill>
                        <a:miter lim="800000"/>
                        <a:headEnd/>
                        <a:tailEnd/>
                      </a:ln>
                    </p:spPr>
                  </p:pic>
                </p:oleObj>
              </mc:Fallback>
            </mc:AlternateContent>
          </a:graphicData>
        </a:graphic>
      </p:graphicFrame>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113208E4-C57F-4BD3-BB9F-EF6F4BDC3257}" type="slidenum">
              <a:rPr lang="pl-PL" altLang="pl-PL" smtClean="0"/>
              <a:pPr>
                <a:defRPr/>
              </a:pPr>
              <a:t>49</a:t>
            </a:fld>
            <a:endParaRPr lang="pl-PL" altLang="pl-P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0137"/>
                                        </p:tgtEl>
                                        <p:attrNameLst>
                                          <p:attrName>style.visibility</p:attrName>
                                        </p:attrNameLst>
                                      </p:cBhvr>
                                      <p:to>
                                        <p:strVal val="visible"/>
                                      </p:to>
                                    </p:set>
                                    <p:anim calcmode="lin" valueType="num">
                                      <p:cBhvr additive="base">
                                        <p:cTn id="7" dur="500" fill="hold"/>
                                        <p:tgtEl>
                                          <p:spTgt spid="90137"/>
                                        </p:tgtEl>
                                        <p:attrNameLst>
                                          <p:attrName>ppt_x</p:attrName>
                                        </p:attrNameLst>
                                      </p:cBhvr>
                                      <p:tavLst>
                                        <p:tav tm="0">
                                          <p:val>
                                            <p:strVal val="0-#ppt_w/2"/>
                                          </p:val>
                                        </p:tav>
                                        <p:tav tm="100000">
                                          <p:val>
                                            <p:strVal val="#ppt_x"/>
                                          </p:val>
                                        </p:tav>
                                      </p:tavLst>
                                    </p:anim>
                                    <p:anim calcmode="lin" valueType="num">
                                      <p:cBhvr additive="base">
                                        <p:cTn id="8" dur="500" fill="hold"/>
                                        <p:tgtEl>
                                          <p:spTgt spid="901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idx="4294967295"/>
          </p:nvPr>
        </p:nvSpPr>
        <p:spPr>
          <a:xfrm>
            <a:off x="1476375" y="471488"/>
            <a:ext cx="7205663" cy="947737"/>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mtClean="0">
                <a:solidFill>
                  <a:srgbClr val="C00000"/>
                </a:solidFill>
              </a:rPr>
              <a:t>Geometric definition of probability</a:t>
            </a:r>
          </a:p>
        </p:txBody>
      </p:sp>
      <p:sp>
        <p:nvSpPr>
          <p:cNvPr id="45060" name="Text Box 3"/>
          <p:cNvSpPr txBox="1">
            <a:spLocks noChangeArrowheads="1"/>
          </p:cNvSpPr>
          <p:nvPr/>
        </p:nvSpPr>
        <p:spPr bwMode="auto">
          <a:xfrm>
            <a:off x="68263" y="1484313"/>
            <a:ext cx="9036050" cy="3744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8138" eaLnBrk="0" hangingPunct="0">
              <a:spcBef>
                <a:spcPts val="6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b="1" i="1">
                <a:solidFill>
                  <a:srgbClr val="CC0066"/>
                </a:solidFill>
                <a:latin typeface="Arial" charset="0"/>
                <a:ea typeface="Microsoft YaHei" charset="-122"/>
              </a:defRPr>
            </a:lvl1pPr>
            <a:lvl2pPr eaLnBrk="0" hangingPunct="0">
              <a:spcBef>
                <a:spcPts val="55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000000"/>
                </a:solidFill>
                <a:latin typeface="Verdana" pitchFamily="32" charset="0"/>
                <a:ea typeface="Microsoft YaHei" charset="-122"/>
              </a:defRPr>
            </a:lvl2pPr>
            <a:lvl3pPr eaLnBrk="0" hangingPunct="0">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2" charset="0"/>
                <a:ea typeface="Microsoft YaHei" charset="-122"/>
              </a:defRPr>
            </a:lvl3pPr>
            <a:lvl4pPr eaLnBrk="0" hangingPunct="0">
              <a:spcBef>
                <a:spcPts val="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Verdana" pitchFamily="32" charset="0"/>
                <a:ea typeface="Microsoft YaHei" charset="-122"/>
              </a:defRPr>
            </a:lvl4pPr>
            <a:lvl5pPr marL="4114800" indent="-455613" eaLnBrk="0" hangingPunct="0">
              <a:spcBef>
                <a:spcPts val="4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5pPr>
            <a:lvl6pPr marL="45720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6pPr>
            <a:lvl7pPr marL="50292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7pPr>
            <a:lvl8pPr marL="54864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8pPr>
            <a:lvl9pPr marL="5943600" indent="-455613" defTabSz="449263" eaLnBrk="0" fontAlgn="base" hangingPunct="0">
              <a:spcBef>
                <a:spcPts val="400"/>
              </a:spcBef>
              <a:spcAft>
                <a:spcPct val="0"/>
              </a:spcAft>
              <a:buClr>
                <a:srgbClr val="000000"/>
              </a:buClr>
              <a:buSzPct val="100000"/>
              <a:buFont typeface="Times New Roman" pitchFamily="16"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pitchFamily="32" charset="0"/>
                <a:ea typeface="Microsoft YaHei" charset="-122"/>
              </a:defRPr>
            </a:lvl9pPr>
          </a:lstStyle>
          <a:p>
            <a:pPr>
              <a:buClrTx/>
              <a:buFontTx/>
              <a:buNone/>
              <a:defRPr/>
            </a:pPr>
            <a:r>
              <a:rPr lang="pl-PL" altLang="pl-PL" sz="2400" b="0" i="0" dirty="0" smtClean="0">
                <a:solidFill>
                  <a:schemeClr val="tx1"/>
                </a:solidFill>
                <a:latin typeface="+mj-lt"/>
                <a:cs typeface="Arial" charset="0"/>
              </a:rPr>
              <a:t>	</a:t>
            </a:r>
            <a:r>
              <a:rPr lang="en-US" altLang="pl-PL" sz="2400" b="0" i="0" dirty="0" smtClean="0">
                <a:solidFill>
                  <a:schemeClr val="tx1"/>
                </a:solidFill>
                <a:latin typeface="+mj-lt"/>
                <a:cs typeface="Arial" charset="0"/>
              </a:rPr>
              <a:t>Introduced in order to treat the cases of infinite number of outcomes. </a:t>
            </a:r>
          </a:p>
          <a:p>
            <a:pPr>
              <a:buClrTx/>
              <a:buFontTx/>
              <a:buNone/>
              <a:defRPr/>
            </a:pPr>
            <a:r>
              <a:rPr lang="en-US" altLang="pl-PL" sz="2400" b="0" i="0" dirty="0" smtClean="0">
                <a:solidFill>
                  <a:schemeClr val="tx1"/>
                </a:solidFill>
                <a:latin typeface="+mj-lt"/>
                <a:cs typeface="Arial" charset="0"/>
              </a:rPr>
              <a:t>	Consider that in r-dimensional space </a:t>
            </a:r>
            <a:r>
              <a:rPr lang="pl-PL" altLang="pl-PL" sz="2400" b="0" i="0" dirty="0" err="1" smtClean="0">
                <a:solidFill>
                  <a:schemeClr val="tx1"/>
                </a:solidFill>
                <a:latin typeface="+mj-lt"/>
                <a:cs typeface="Arial" charset="0"/>
              </a:rPr>
              <a:t>where</a:t>
            </a:r>
            <a:r>
              <a:rPr lang="pl-PL" altLang="pl-PL" sz="2400" b="0" i="0" dirty="0" smtClean="0">
                <a:solidFill>
                  <a:schemeClr val="tx1"/>
                </a:solidFill>
                <a:latin typeface="+mj-lt"/>
                <a:cs typeface="Arial" charset="0"/>
              </a:rPr>
              <a:t> </a:t>
            </a:r>
            <a:r>
              <a:rPr lang="en-US" altLang="pl-PL" sz="2400" b="0" i="0" dirty="0" smtClean="0">
                <a:solidFill>
                  <a:schemeClr val="tx1"/>
                </a:solidFill>
                <a:latin typeface="+mj-lt"/>
                <a:cs typeface="Arial" charset="0"/>
              </a:rPr>
              <a:t>there exists a region G that contains a smaller region g. A random experiment consists in a random choice of a point in G assuming that all points are equally probable.</a:t>
            </a:r>
          </a:p>
          <a:p>
            <a:pPr>
              <a:buClrTx/>
              <a:buFontTx/>
              <a:buNone/>
              <a:defRPr/>
            </a:pPr>
            <a:r>
              <a:rPr lang="en-US" altLang="pl-PL" sz="2400" i="0" dirty="0" smtClean="0">
                <a:solidFill>
                  <a:schemeClr val="tx1"/>
                </a:solidFill>
                <a:latin typeface="+mj-lt"/>
                <a:cs typeface="Arial" charset="0"/>
              </a:rPr>
              <a:t>	</a:t>
            </a:r>
            <a:r>
              <a:rPr lang="en-US" altLang="pl-PL" sz="2400" i="0" dirty="0" smtClean="0">
                <a:solidFill>
                  <a:srgbClr val="C00000"/>
                </a:solidFill>
                <a:latin typeface="+mj-lt"/>
                <a:cs typeface="Arial" charset="0"/>
              </a:rPr>
              <a:t>Probability of event A that randomly chosen point will be found in a region g  is given as</a:t>
            </a:r>
            <a:endParaRPr lang="en-US" altLang="pl-PL" sz="2400" i="0" dirty="0" smtClean="0">
              <a:solidFill>
                <a:srgbClr val="C00000"/>
              </a:solidFill>
              <a:latin typeface="+mj-lt"/>
            </a:endParaRPr>
          </a:p>
          <a:p>
            <a:pPr>
              <a:buClrTx/>
              <a:buFontTx/>
              <a:buNone/>
              <a:defRPr/>
            </a:pPr>
            <a:endParaRPr lang="pl-PL" altLang="pl-PL" i="0" dirty="0" smtClean="0"/>
          </a:p>
          <a:p>
            <a:pPr>
              <a:buClrTx/>
              <a:buFontTx/>
              <a:buNone/>
              <a:defRPr/>
            </a:pPr>
            <a:endParaRPr lang="pl-PL" altLang="pl-PL" i="0" dirty="0" smtClean="0"/>
          </a:p>
          <a:p>
            <a:pPr>
              <a:buClrTx/>
              <a:buFontTx/>
              <a:buNone/>
              <a:defRPr/>
            </a:pPr>
            <a:endParaRPr lang="pl-PL" altLang="pl-PL" i="0" dirty="0" smtClean="0"/>
          </a:p>
          <a:p>
            <a:pPr>
              <a:buClrTx/>
              <a:buFontTx/>
              <a:buNone/>
              <a:defRPr/>
            </a:pPr>
            <a:endParaRPr lang="pl-PL" altLang="pl-PL" i="0" dirty="0" smtClean="0"/>
          </a:p>
          <a:p>
            <a:pPr>
              <a:buClrTx/>
              <a:buFontTx/>
              <a:buNone/>
              <a:defRPr/>
            </a:pPr>
            <a:r>
              <a:rPr lang="pl-PL" altLang="pl-PL" i="0" dirty="0" smtClean="0"/>
              <a:t>								</a:t>
            </a: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068996A9-C317-49F2-A870-B594DBE94DEF}" type="slidenum">
              <a:rPr lang="pl-PL" altLang="pl-PL" smtClean="0"/>
              <a:pPr>
                <a:defRPr/>
              </a:pPr>
              <a:t>5</a:t>
            </a:fld>
            <a:endParaRPr lang="pl-PL" altLang="pl-PL" dirty="0"/>
          </a:p>
        </p:txBody>
      </p:sp>
      <p:graphicFrame>
        <p:nvGraphicFramePr>
          <p:cNvPr id="12294" name="Obiekt 1"/>
          <p:cNvGraphicFramePr>
            <a:graphicFrameLocks noChangeAspect="1"/>
          </p:cNvGraphicFramePr>
          <p:nvPr/>
        </p:nvGraphicFramePr>
        <p:xfrm>
          <a:off x="2908300" y="5373688"/>
          <a:ext cx="3387725" cy="1139825"/>
        </p:xfrm>
        <a:graphic>
          <a:graphicData uri="http://schemas.openxmlformats.org/presentationml/2006/ole">
            <mc:AlternateContent xmlns:mc="http://schemas.openxmlformats.org/markup-compatibility/2006">
              <mc:Choice xmlns:v="urn:schemas-microsoft-com:vml" Requires="v">
                <p:oleObj spid="_x0000_s12297" name="Równanie" r:id="rId4" imgW="1295400" imgH="431800" progId="Equation.3">
                  <p:embed/>
                </p:oleObj>
              </mc:Choice>
              <mc:Fallback>
                <p:oleObj name="Równanie" r:id="rId4" imgW="1295400" imgH="431800" progId="Equation.3">
                  <p:embed/>
                  <p:pic>
                    <p:nvPicPr>
                      <p:cNvPr id="0" name="Obi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08300" y="5373688"/>
                        <a:ext cx="33877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en-US" altLang="pl-PL" dirty="0" smtClean="0">
                <a:solidFill>
                  <a:srgbClr val="C00000"/>
                </a:solidFill>
              </a:rPr>
              <a:t>Combinations</a:t>
            </a:r>
          </a:p>
        </p:txBody>
      </p:sp>
      <p:sp>
        <p:nvSpPr>
          <p:cNvPr id="92163" name="Rectangle 3"/>
          <p:cNvSpPr>
            <a:spLocks noGrp="1" noChangeArrowheads="1"/>
          </p:cNvSpPr>
          <p:nvPr>
            <p:ph type="body" idx="1"/>
          </p:nvPr>
        </p:nvSpPr>
        <p:spPr>
          <a:xfrm>
            <a:off x="755576" y="1628775"/>
            <a:ext cx="7920113" cy="4486275"/>
          </a:xfrm>
        </p:spPr>
        <p:txBody>
          <a:bodyPr/>
          <a:lstStyle/>
          <a:p>
            <a:pPr eaLnBrk="1" hangingPunct="1"/>
            <a:r>
              <a:rPr lang="en-US" altLang="pl-PL" sz="2400" b="0" i="0" dirty="0" smtClean="0">
                <a:solidFill>
                  <a:schemeClr val="tx1"/>
                </a:solidFill>
                <a:latin typeface="+mj-lt"/>
              </a:rPr>
              <a:t>How many unique 2-card sets out of 52 cards?</a:t>
            </a:r>
          </a:p>
          <a:p>
            <a:pPr eaLnBrk="1" hangingPunct="1"/>
            <a:endParaRPr lang="en-US" altLang="pl-PL" sz="2800" dirty="0" smtClean="0"/>
          </a:p>
          <a:p>
            <a:pPr eaLnBrk="1" hangingPunct="1"/>
            <a:endParaRPr lang="pl-PL" altLang="pl-PL" sz="2400" b="0" i="0" dirty="0" smtClean="0">
              <a:solidFill>
                <a:schemeClr val="tx1"/>
              </a:solidFill>
              <a:latin typeface="+mj-lt"/>
            </a:endParaRPr>
          </a:p>
          <a:p>
            <a:pPr eaLnBrk="1" hangingPunct="1"/>
            <a:r>
              <a:rPr lang="en-US" altLang="pl-PL" sz="2400" b="0" i="0" dirty="0" smtClean="0">
                <a:solidFill>
                  <a:schemeClr val="tx1"/>
                </a:solidFill>
                <a:latin typeface="+mj-lt"/>
              </a:rPr>
              <a:t>5-card sets?</a:t>
            </a:r>
          </a:p>
          <a:p>
            <a:pPr eaLnBrk="1" hangingPunct="1"/>
            <a:endParaRPr lang="en-US" altLang="pl-PL" sz="2800" dirty="0" smtClean="0"/>
          </a:p>
          <a:p>
            <a:pPr eaLnBrk="1" hangingPunct="1"/>
            <a:endParaRPr lang="pl-PL" altLang="pl-PL" sz="2800" dirty="0" smtClean="0"/>
          </a:p>
          <a:p>
            <a:pPr eaLnBrk="1" hangingPunct="1"/>
            <a:r>
              <a:rPr lang="en-US" altLang="pl-PL" sz="2400" b="0" i="0" dirty="0" smtClean="0">
                <a:solidFill>
                  <a:schemeClr val="tx1"/>
                </a:solidFill>
                <a:latin typeface="+mj-lt"/>
              </a:rPr>
              <a:t>r-card sets?</a:t>
            </a:r>
          </a:p>
          <a:p>
            <a:pPr eaLnBrk="1" hangingPunct="1"/>
            <a:endParaRPr lang="pl-PL" altLang="pl-PL" sz="2800" dirty="0" smtClean="0"/>
          </a:p>
          <a:p>
            <a:pPr eaLnBrk="1" hangingPunct="1"/>
            <a:r>
              <a:rPr lang="en-US" altLang="pl-PL" sz="2400" b="0" i="0" dirty="0" smtClean="0">
                <a:solidFill>
                  <a:schemeClr val="tx1"/>
                </a:solidFill>
                <a:latin typeface="+mj-lt"/>
              </a:rPr>
              <a:t>r-card sets out of n-cards?</a:t>
            </a:r>
          </a:p>
        </p:txBody>
      </p:sp>
      <p:graphicFrame>
        <p:nvGraphicFramePr>
          <p:cNvPr id="92164" name="Object 4"/>
          <p:cNvGraphicFramePr>
            <a:graphicFrameLocks noChangeAspect="1"/>
          </p:cNvGraphicFramePr>
          <p:nvPr>
            <p:extLst>
              <p:ext uri="{D42A27DB-BD31-4B8C-83A1-F6EECF244321}">
                <p14:modId xmlns:p14="http://schemas.microsoft.com/office/powerpoint/2010/main" val="1819092253"/>
              </p:ext>
            </p:extLst>
          </p:nvPr>
        </p:nvGraphicFramePr>
        <p:xfrm>
          <a:off x="4572000" y="2132856"/>
          <a:ext cx="2232248" cy="797109"/>
        </p:xfrm>
        <a:graphic>
          <a:graphicData uri="http://schemas.openxmlformats.org/presentationml/2006/ole">
            <mc:AlternateContent xmlns:mc="http://schemas.openxmlformats.org/markup-compatibility/2006">
              <mc:Choice xmlns:v="urn:schemas-microsoft-com:vml" Requires="v">
                <p:oleObj spid="_x0000_s58386" name="Equation" r:id="rId3" imgW="1129810" imgH="406224" progId="Equation.3">
                  <p:embed/>
                </p:oleObj>
              </mc:Choice>
              <mc:Fallback>
                <p:oleObj name="Equation" r:id="rId3" imgW="1129810" imgH="406224"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132856"/>
                        <a:ext cx="2232248" cy="797109"/>
                      </a:xfrm>
                      <a:prstGeom prst="rect">
                        <a:avLst/>
                      </a:prstGeom>
                      <a:solidFill>
                        <a:srgbClr val="CCFFCC"/>
                      </a:solidFill>
                      <a:ln w="9525">
                        <a:solidFill>
                          <a:schemeClr val="tx1"/>
                        </a:solidFill>
                        <a:miter lim="800000"/>
                        <a:headEnd/>
                        <a:tailEnd/>
                      </a:ln>
                    </p:spPr>
                  </p:pic>
                </p:oleObj>
              </mc:Fallback>
            </mc:AlternateContent>
          </a:graphicData>
        </a:graphic>
      </p:graphicFrame>
      <p:graphicFrame>
        <p:nvGraphicFramePr>
          <p:cNvPr id="92165" name="Object 5"/>
          <p:cNvGraphicFramePr>
            <a:graphicFrameLocks noChangeAspect="1"/>
          </p:cNvGraphicFramePr>
          <p:nvPr>
            <p:extLst>
              <p:ext uri="{D42A27DB-BD31-4B8C-83A1-F6EECF244321}">
                <p14:modId xmlns:p14="http://schemas.microsoft.com/office/powerpoint/2010/main" val="3245230023"/>
              </p:ext>
            </p:extLst>
          </p:nvPr>
        </p:nvGraphicFramePr>
        <p:xfrm>
          <a:off x="4067944" y="3068960"/>
          <a:ext cx="4092734" cy="936104"/>
        </p:xfrm>
        <a:graphic>
          <a:graphicData uri="http://schemas.openxmlformats.org/presentationml/2006/ole">
            <mc:AlternateContent xmlns:mc="http://schemas.openxmlformats.org/markup-compatibility/2006">
              <mc:Choice xmlns:v="urn:schemas-microsoft-com:vml" Requires="v">
                <p:oleObj spid="_x0000_s58387" name="Equation" r:id="rId5" imgW="1764534" imgH="406224" progId="Equation.3">
                  <p:embed/>
                </p:oleObj>
              </mc:Choice>
              <mc:Fallback>
                <p:oleObj name="Equation" r:id="rId5" imgW="1764534" imgH="406224"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3068960"/>
                        <a:ext cx="4092734" cy="936104"/>
                      </a:xfrm>
                      <a:prstGeom prst="rect">
                        <a:avLst/>
                      </a:prstGeom>
                      <a:solidFill>
                        <a:srgbClr val="CCFFCC"/>
                      </a:solidFill>
                      <a:ln w="9525">
                        <a:solidFill>
                          <a:schemeClr val="tx1"/>
                        </a:solidFill>
                        <a:miter lim="800000"/>
                        <a:headEnd/>
                        <a:tailEnd/>
                      </a:ln>
                    </p:spPr>
                  </p:pic>
                </p:oleObj>
              </mc:Fallback>
            </mc:AlternateContent>
          </a:graphicData>
        </a:graphic>
      </p:graphicFrame>
      <p:graphicFrame>
        <p:nvGraphicFramePr>
          <p:cNvPr id="92166" name="Object 6"/>
          <p:cNvGraphicFramePr>
            <a:graphicFrameLocks noChangeAspect="1"/>
          </p:cNvGraphicFramePr>
          <p:nvPr>
            <p:extLst>
              <p:ext uri="{D42A27DB-BD31-4B8C-83A1-F6EECF244321}">
                <p14:modId xmlns:p14="http://schemas.microsoft.com/office/powerpoint/2010/main" val="1697317711"/>
              </p:ext>
            </p:extLst>
          </p:nvPr>
        </p:nvGraphicFramePr>
        <p:xfrm>
          <a:off x="4283968" y="4149080"/>
          <a:ext cx="1440160" cy="898576"/>
        </p:xfrm>
        <a:graphic>
          <a:graphicData uri="http://schemas.openxmlformats.org/presentationml/2006/ole">
            <mc:AlternateContent xmlns:mc="http://schemas.openxmlformats.org/markup-compatibility/2006">
              <mc:Choice xmlns:v="urn:schemas-microsoft-com:vml" Requires="v">
                <p:oleObj spid="_x0000_s58388" name="Equation" r:id="rId7" imgW="647419" imgH="406224" progId="Equation.3">
                  <p:embed/>
                </p:oleObj>
              </mc:Choice>
              <mc:Fallback>
                <p:oleObj name="Equation" r:id="rId7" imgW="647419" imgH="406224"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3968" y="4149080"/>
                        <a:ext cx="1440160" cy="898576"/>
                      </a:xfrm>
                      <a:prstGeom prst="rect">
                        <a:avLst/>
                      </a:prstGeom>
                      <a:solidFill>
                        <a:srgbClr val="CCFFCC"/>
                      </a:solidFill>
                      <a:ln w="9525">
                        <a:solidFill>
                          <a:schemeClr val="tx1"/>
                        </a:solidFill>
                        <a:miter lim="800000"/>
                        <a:headEnd/>
                        <a:tailEnd/>
                      </a:ln>
                    </p:spPr>
                  </p:pic>
                </p:oleObj>
              </mc:Fallback>
            </mc:AlternateContent>
          </a:graphicData>
        </a:graphic>
      </p:graphicFrame>
      <p:graphicFrame>
        <p:nvGraphicFramePr>
          <p:cNvPr id="92167" name="Object 7"/>
          <p:cNvGraphicFramePr>
            <a:graphicFrameLocks noChangeAspect="1"/>
          </p:cNvGraphicFramePr>
          <p:nvPr>
            <p:extLst>
              <p:ext uri="{D42A27DB-BD31-4B8C-83A1-F6EECF244321}">
                <p14:modId xmlns:p14="http://schemas.microsoft.com/office/powerpoint/2010/main" val="2404796052"/>
              </p:ext>
            </p:extLst>
          </p:nvPr>
        </p:nvGraphicFramePr>
        <p:xfrm>
          <a:off x="5292080" y="5301208"/>
          <a:ext cx="2088232" cy="965195"/>
        </p:xfrm>
        <a:graphic>
          <a:graphicData uri="http://schemas.openxmlformats.org/presentationml/2006/ole">
            <mc:AlternateContent xmlns:mc="http://schemas.openxmlformats.org/markup-compatibility/2006">
              <mc:Choice xmlns:v="urn:schemas-microsoft-com:vml" Requires="v">
                <p:oleObj spid="_x0000_s58389" name="Equation" r:id="rId9" imgW="901309" imgH="418918" progId="Equation.3">
                  <p:embed/>
                </p:oleObj>
              </mc:Choice>
              <mc:Fallback>
                <p:oleObj name="Equation" r:id="rId9" imgW="901309" imgH="418918"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92080" y="5301208"/>
                        <a:ext cx="2088232" cy="965195"/>
                      </a:xfrm>
                      <a:prstGeom prst="rect">
                        <a:avLst/>
                      </a:prstGeom>
                      <a:solidFill>
                        <a:srgbClr val="CCFFCC"/>
                      </a:solidFill>
                      <a:ln w="9525">
                        <a:solidFill>
                          <a:schemeClr val="tx1"/>
                        </a:solidFill>
                        <a:miter lim="800000"/>
                        <a:headEnd/>
                        <a:tailEnd/>
                      </a:ln>
                    </p:spPr>
                  </p:pic>
                </p:oleObj>
              </mc:Fallback>
            </mc:AlternateContent>
          </a:graphicData>
        </a:graphic>
      </p:graphicFrame>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8F43F076-B7A0-48A8-8936-B37B242E7B11}" type="slidenum">
              <a:rPr lang="pl-PL" altLang="pl-PL" smtClean="0"/>
              <a:pPr>
                <a:defRPr/>
              </a:pPr>
              <a:t>50</a:t>
            </a:fld>
            <a:endParaRPr lang="pl-PL" altLang="pl-P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3">
                                            <p:txEl>
                                              <p:pRg st="3" end="3"/>
                                            </p:txEl>
                                          </p:spTgt>
                                        </p:tgtEl>
                                        <p:attrNameLst>
                                          <p:attrName>style.visibility</p:attrName>
                                        </p:attrNameLst>
                                      </p:cBhvr>
                                      <p:to>
                                        <p:strVal val="visible"/>
                                      </p:to>
                                    </p:set>
                                    <p:anim calcmode="lin" valueType="num">
                                      <p:cBhvr additive="base">
                                        <p:cTn id="13" dur="500" fill="hold"/>
                                        <p:tgtEl>
                                          <p:spTgt spid="9216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63">
                                            <p:txEl>
                                              <p:pRg st="6" end="6"/>
                                            </p:txEl>
                                          </p:spTgt>
                                        </p:tgtEl>
                                        <p:attrNameLst>
                                          <p:attrName>style.visibility</p:attrName>
                                        </p:attrNameLst>
                                      </p:cBhvr>
                                      <p:to>
                                        <p:strVal val="visible"/>
                                      </p:to>
                                    </p:set>
                                    <p:anim calcmode="lin" valueType="num">
                                      <p:cBhvr additive="base">
                                        <p:cTn id="19" dur="500" fill="hold"/>
                                        <p:tgtEl>
                                          <p:spTgt spid="9216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63">
                                            <p:txEl>
                                              <p:pRg st="8" end="8"/>
                                            </p:txEl>
                                          </p:spTgt>
                                        </p:tgtEl>
                                        <p:attrNameLst>
                                          <p:attrName>style.visibility</p:attrName>
                                        </p:attrNameLst>
                                      </p:cBhvr>
                                      <p:to>
                                        <p:strVal val="visible"/>
                                      </p:to>
                                    </p:set>
                                    <p:anim calcmode="lin" valueType="num">
                                      <p:cBhvr additive="base">
                                        <p:cTn id="25" dur="500" fill="hold"/>
                                        <p:tgtEl>
                                          <p:spTgt spid="9216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6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92164"/>
                                        </p:tgtEl>
                                        <p:attrNameLst>
                                          <p:attrName>style.visibility</p:attrName>
                                        </p:attrNameLst>
                                      </p:cBhvr>
                                      <p:to>
                                        <p:strVal val="visible"/>
                                      </p:to>
                                    </p:set>
                                    <p:anim calcmode="lin" valueType="num">
                                      <p:cBhvr additive="base">
                                        <p:cTn id="31" dur="500" fill="hold"/>
                                        <p:tgtEl>
                                          <p:spTgt spid="92164"/>
                                        </p:tgtEl>
                                        <p:attrNameLst>
                                          <p:attrName>ppt_x</p:attrName>
                                        </p:attrNameLst>
                                      </p:cBhvr>
                                      <p:tavLst>
                                        <p:tav tm="0">
                                          <p:val>
                                            <p:strVal val="0-#ppt_w/2"/>
                                          </p:val>
                                        </p:tav>
                                        <p:tav tm="100000">
                                          <p:val>
                                            <p:strVal val="#ppt_x"/>
                                          </p:val>
                                        </p:tav>
                                      </p:tavLst>
                                    </p:anim>
                                    <p:anim calcmode="lin" valueType="num">
                                      <p:cBhvr additive="base">
                                        <p:cTn id="32" dur="500" fill="hold"/>
                                        <p:tgtEl>
                                          <p:spTgt spid="9216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92165"/>
                                        </p:tgtEl>
                                        <p:attrNameLst>
                                          <p:attrName>style.visibility</p:attrName>
                                        </p:attrNameLst>
                                      </p:cBhvr>
                                      <p:to>
                                        <p:strVal val="visible"/>
                                      </p:to>
                                    </p:set>
                                    <p:anim calcmode="lin" valueType="num">
                                      <p:cBhvr additive="base">
                                        <p:cTn id="37" dur="500" fill="hold"/>
                                        <p:tgtEl>
                                          <p:spTgt spid="92165"/>
                                        </p:tgtEl>
                                        <p:attrNameLst>
                                          <p:attrName>ppt_x</p:attrName>
                                        </p:attrNameLst>
                                      </p:cBhvr>
                                      <p:tavLst>
                                        <p:tav tm="0">
                                          <p:val>
                                            <p:strVal val="0-#ppt_w/2"/>
                                          </p:val>
                                        </p:tav>
                                        <p:tav tm="100000">
                                          <p:val>
                                            <p:strVal val="#ppt_x"/>
                                          </p:val>
                                        </p:tav>
                                      </p:tavLst>
                                    </p:anim>
                                    <p:anim calcmode="lin" valueType="num">
                                      <p:cBhvr additive="base">
                                        <p:cTn id="38" dur="500" fill="hold"/>
                                        <p:tgtEl>
                                          <p:spTgt spid="9216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92166"/>
                                        </p:tgtEl>
                                        <p:attrNameLst>
                                          <p:attrName>style.visibility</p:attrName>
                                        </p:attrNameLst>
                                      </p:cBhvr>
                                      <p:to>
                                        <p:strVal val="visible"/>
                                      </p:to>
                                    </p:set>
                                    <p:anim calcmode="lin" valueType="num">
                                      <p:cBhvr additive="base">
                                        <p:cTn id="43" dur="500" fill="hold"/>
                                        <p:tgtEl>
                                          <p:spTgt spid="92166"/>
                                        </p:tgtEl>
                                        <p:attrNameLst>
                                          <p:attrName>ppt_x</p:attrName>
                                        </p:attrNameLst>
                                      </p:cBhvr>
                                      <p:tavLst>
                                        <p:tav tm="0">
                                          <p:val>
                                            <p:strVal val="0-#ppt_w/2"/>
                                          </p:val>
                                        </p:tav>
                                        <p:tav tm="100000">
                                          <p:val>
                                            <p:strVal val="#ppt_x"/>
                                          </p:val>
                                        </p:tav>
                                      </p:tavLst>
                                    </p:anim>
                                    <p:anim calcmode="lin" valueType="num">
                                      <p:cBhvr additive="base">
                                        <p:cTn id="44" dur="500" fill="hold"/>
                                        <p:tgtEl>
                                          <p:spTgt spid="92166"/>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92167"/>
                                        </p:tgtEl>
                                        <p:attrNameLst>
                                          <p:attrName>style.visibility</p:attrName>
                                        </p:attrNameLst>
                                      </p:cBhvr>
                                      <p:to>
                                        <p:strVal val="visible"/>
                                      </p:to>
                                    </p:set>
                                    <p:anim calcmode="lin" valueType="num">
                                      <p:cBhvr additive="base">
                                        <p:cTn id="49" dur="500" fill="hold"/>
                                        <p:tgtEl>
                                          <p:spTgt spid="92167"/>
                                        </p:tgtEl>
                                        <p:attrNameLst>
                                          <p:attrName>ppt_x</p:attrName>
                                        </p:attrNameLst>
                                      </p:cBhvr>
                                      <p:tavLst>
                                        <p:tav tm="0">
                                          <p:val>
                                            <p:strVal val="0-#ppt_w/2"/>
                                          </p:val>
                                        </p:tav>
                                        <p:tav tm="100000">
                                          <p:val>
                                            <p:strVal val="#ppt_x"/>
                                          </p:val>
                                        </p:tav>
                                      </p:tavLst>
                                    </p:anim>
                                    <p:anim calcmode="lin" valueType="num">
                                      <p:cBhvr additive="base">
                                        <p:cTn id="50" dur="500" fill="hold"/>
                                        <p:tgtEl>
                                          <p:spTgt spid="921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r>
              <a:rPr lang="en-US" altLang="pl-PL" dirty="0" smtClean="0">
                <a:solidFill>
                  <a:srgbClr val="C00000"/>
                </a:solidFill>
              </a:rPr>
              <a:t>Summary: combinations</a:t>
            </a:r>
          </a:p>
        </p:txBody>
      </p:sp>
      <p:sp>
        <p:nvSpPr>
          <p:cNvPr id="59395" name="Rectangle 3"/>
          <p:cNvSpPr>
            <a:spLocks noChangeArrowheads="1"/>
          </p:cNvSpPr>
          <p:nvPr/>
        </p:nvSpPr>
        <p:spPr bwMode="auto">
          <a:xfrm>
            <a:off x="237836" y="1628800"/>
            <a:ext cx="86106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551" tIns="0" rIns="0" bIns="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0"/>
              </a:spcBef>
            </a:pPr>
            <a:r>
              <a:rPr lang="en-US" altLang="pl-PL" sz="2400" b="0" i="0" dirty="0">
                <a:solidFill>
                  <a:schemeClr val="tx1"/>
                </a:solidFill>
                <a:latin typeface="+mj-lt"/>
                <a:cs typeface="Times New Roman" pitchFamily="18" charset="0"/>
              </a:rPr>
              <a:t>If</a:t>
            </a:r>
            <a:r>
              <a:rPr lang="en-US" altLang="pl-PL" sz="2400" i="0" dirty="0">
                <a:solidFill>
                  <a:schemeClr val="tx1"/>
                </a:solidFill>
                <a:latin typeface="+mj-lt"/>
                <a:cs typeface="Times New Roman" pitchFamily="18" charset="0"/>
              </a:rPr>
              <a:t> </a:t>
            </a:r>
            <a:r>
              <a:rPr lang="en-US" altLang="pl-PL" sz="2400" b="0" dirty="0">
                <a:solidFill>
                  <a:schemeClr val="tx1"/>
                </a:solidFill>
                <a:latin typeface="+mj-lt"/>
                <a:cs typeface="Times New Roman" pitchFamily="18" charset="0"/>
              </a:rPr>
              <a:t>r</a:t>
            </a:r>
            <a:r>
              <a:rPr lang="en-US" altLang="pl-PL" sz="2400" b="0" i="0" dirty="0">
                <a:solidFill>
                  <a:schemeClr val="tx1"/>
                </a:solidFill>
                <a:latin typeface="+mj-lt"/>
                <a:cs typeface="Times New Roman" pitchFamily="18" charset="0"/>
              </a:rPr>
              <a:t> objects are taken from a set of </a:t>
            </a:r>
            <a:r>
              <a:rPr lang="en-US" altLang="pl-PL" sz="2400" b="0" dirty="0">
                <a:solidFill>
                  <a:schemeClr val="tx1"/>
                </a:solidFill>
                <a:latin typeface="+mj-lt"/>
                <a:cs typeface="Times New Roman" pitchFamily="18" charset="0"/>
              </a:rPr>
              <a:t>n </a:t>
            </a:r>
            <a:r>
              <a:rPr lang="en-US" altLang="pl-PL" sz="2400" b="0" i="0" dirty="0">
                <a:solidFill>
                  <a:schemeClr val="tx1"/>
                </a:solidFill>
                <a:latin typeface="+mj-lt"/>
                <a:cs typeface="Times New Roman" pitchFamily="18" charset="0"/>
              </a:rPr>
              <a:t>objects without replacement and disregarding order, how many different samples are possible? </a:t>
            </a:r>
          </a:p>
          <a:p>
            <a:pPr>
              <a:spcBef>
                <a:spcPct val="0"/>
              </a:spcBef>
            </a:pPr>
            <a:endParaRPr lang="en-US" altLang="pl-PL" sz="2400" b="0" i="0" dirty="0">
              <a:solidFill>
                <a:schemeClr val="tx1"/>
              </a:solidFill>
              <a:latin typeface="+mj-lt"/>
              <a:cs typeface="Times New Roman" pitchFamily="18" charset="0"/>
            </a:endParaRPr>
          </a:p>
          <a:p>
            <a:pPr>
              <a:spcBef>
                <a:spcPct val="0"/>
              </a:spcBef>
            </a:pPr>
            <a:r>
              <a:rPr lang="en-US" altLang="pl-PL" sz="2400" b="0" dirty="0">
                <a:solidFill>
                  <a:schemeClr val="tx1"/>
                </a:solidFill>
                <a:latin typeface="+mj-lt"/>
                <a:cs typeface="Times New Roman" pitchFamily="18" charset="0"/>
              </a:rPr>
              <a:t>Formally, “order doesn’t matter” and “without replacement”</a:t>
            </a:r>
            <a:r>
              <a:rPr lang="en-US" altLang="pl-PL" sz="2400" b="0" dirty="0">
                <a:solidFill>
                  <a:schemeClr val="tx1"/>
                </a:solidFill>
                <a:latin typeface="+mj-lt"/>
                <a:cs typeface="Times New Roman" pitchFamily="18" charset="0"/>
                <a:sym typeface="Wingdings" pitchFamily="2" charset="2"/>
              </a:rPr>
              <a:t></a:t>
            </a:r>
            <a:r>
              <a:rPr lang="en-US" altLang="pl-PL" sz="2400" b="0" dirty="0">
                <a:solidFill>
                  <a:schemeClr val="tx1"/>
                </a:solidFill>
                <a:latin typeface="+mj-lt"/>
                <a:cs typeface="Times New Roman" pitchFamily="18" charset="0"/>
              </a:rPr>
              <a:t>  </a:t>
            </a:r>
            <a:r>
              <a:rPr lang="en-US" altLang="pl-PL" sz="2400" b="0" dirty="0">
                <a:solidFill>
                  <a:schemeClr val="tx1"/>
                </a:solidFill>
                <a:latin typeface="+mj-lt"/>
                <a:cs typeface="Times New Roman" pitchFamily="18" charset="0"/>
                <a:sym typeface="Wingdings" pitchFamily="2" charset="2"/>
              </a:rPr>
              <a:t>use choosing</a:t>
            </a:r>
            <a:r>
              <a:rPr lang="en-US" altLang="pl-PL" sz="2400" b="0" dirty="0">
                <a:solidFill>
                  <a:schemeClr val="tx1"/>
                </a:solidFill>
                <a:latin typeface="+mj-lt"/>
                <a:cs typeface="Times New Roman" pitchFamily="18" charset="0"/>
              </a:rPr>
              <a:t> </a:t>
            </a:r>
            <a:endParaRPr lang="en-US" altLang="pl-PL" sz="2400" b="0" i="0" dirty="0">
              <a:solidFill>
                <a:schemeClr val="tx1"/>
              </a:solidFill>
              <a:latin typeface="+mj-lt"/>
              <a:cs typeface="Times New Roman" pitchFamily="18" charset="0"/>
              <a:sym typeface="Wingdings" pitchFamily="2" charset="2"/>
            </a:endParaRPr>
          </a:p>
          <a:p>
            <a:pPr>
              <a:spcBef>
                <a:spcPct val="0"/>
              </a:spcBef>
            </a:pPr>
            <a:endParaRPr lang="en-US" altLang="pl-PL" sz="2400" b="0" i="0" dirty="0">
              <a:solidFill>
                <a:schemeClr val="tx1"/>
              </a:solidFill>
              <a:latin typeface="Times New Roman" pitchFamily="18" charset="0"/>
              <a:cs typeface="Times New Roman" pitchFamily="18" charset="0"/>
            </a:endParaRPr>
          </a:p>
          <a:p>
            <a:pPr>
              <a:spcBef>
                <a:spcPct val="0"/>
              </a:spcBef>
            </a:pPr>
            <a:r>
              <a:rPr lang="en-US" altLang="pl-PL" sz="1200" b="0" i="0" dirty="0">
                <a:solidFill>
                  <a:schemeClr val="tx1"/>
                </a:solidFill>
                <a:cs typeface="Times New Roman" pitchFamily="18" charset="0"/>
              </a:rPr>
              <a:t> </a:t>
            </a:r>
          </a:p>
          <a:p>
            <a:pPr>
              <a:spcBef>
                <a:spcPct val="0"/>
              </a:spcBef>
            </a:pPr>
            <a:endParaRPr lang="en-US" altLang="pl-PL" sz="2400" b="0" i="0" dirty="0">
              <a:solidFill>
                <a:schemeClr val="tx1"/>
              </a:solidFill>
            </a:endParaRPr>
          </a:p>
        </p:txBody>
      </p:sp>
      <p:graphicFrame>
        <p:nvGraphicFramePr>
          <p:cNvPr id="59396" name="Object 4"/>
          <p:cNvGraphicFramePr>
            <a:graphicFrameLocks noChangeAspect="1"/>
          </p:cNvGraphicFramePr>
          <p:nvPr>
            <p:extLst>
              <p:ext uri="{D42A27DB-BD31-4B8C-83A1-F6EECF244321}">
                <p14:modId xmlns:p14="http://schemas.microsoft.com/office/powerpoint/2010/main" val="2663684162"/>
              </p:ext>
            </p:extLst>
          </p:nvPr>
        </p:nvGraphicFramePr>
        <p:xfrm>
          <a:off x="2514600" y="4497388"/>
          <a:ext cx="3857600" cy="1683235"/>
        </p:xfrm>
        <a:graphic>
          <a:graphicData uri="http://schemas.openxmlformats.org/presentationml/2006/ole">
            <mc:AlternateContent xmlns:mc="http://schemas.openxmlformats.org/markup-compatibility/2006">
              <mc:Choice xmlns:v="urn:schemas-microsoft-com:vml" Requires="v">
                <p:oleObj spid="_x0000_s59401" r:id="rId3" imgW="977900" imgH="431800" progId="Equation.3">
                  <p:embed/>
                </p:oleObj>
              </mc:Choice>
              <mc:Fallback>
                <p:oleObj r:id="rId3" imgW="977900" imgH="431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497388"/>
                        <a:ext cx="3857600" cy="1683235"/>
                      </a:xfrm>
                      <a:prstGeom prst="rect">
                        <a:avLst/>
                      </a:prstGeom>
                      <a:solidFill>
                        <a:srgbClr val="CCFFCC"/>
                      </a:solidFill>
                      <a:ln w="9525">
                        <a:solidFill>
                          <a:schemeClr val="tx1"/>
                        </a:solidFill>
                        <a:miter lim="800000"/>
                        <a:headEnd/>
                        <a:tailEnd/>
                      </a:ln>
                    </p:spPr>
                  </p:pic>
                </p:oleObj>
              </mc:Fallback>
            </mc:AlternateContent>
          </a:graphicData>
        </a:graphic>
      </p:graphicFrame>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E5BAB523-BE2C-467E-B7D4-B0234EF0CD9A}" type="slidenum">
              <a:rPr lang="pl-PL" altLang="pl-PL" smtClean="0"/>
              <a:pPr>
                <a:defRPr/>
              </a:pPr>
              <a:t>51</a:t>
            </a:fld>
            <a:endParaRPr lang="pl-PL" altLang="pl-PL"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r>
              <a:rPr lang="en-US" altLang="pl-PL" dirty="0" smtClean="0">
                <a:solidFill>
                  <a:srgbClr val="C00000"/>
                </a:solidFill>
              </a:rPr>
              <a:t>Examples—Combinations </a:t>
            </a:r>
          </a:p>
        </p:txBody>
      </p:sp>
      <p:sp>
        <p:nvSpPr>
          <p:cNvPr id="34819" name="Rectangle 3"/>
          <p:cNvSpPr>
            <a:spLocks noGrp="1" noChangeArrowheads="1"/>
          </p:cNvSpPr>
          <p:nvPr>
            <p:ph type="body" idx="1"/>
          </p:nvPr>
        </p:nvSpPr>
        <p:spPr>
          <a:xfrm>
            <a:off x="231490" y="1700808"/>
            <a:ext cx="8568952" cy="4532312"/>
          </a:xfrm>
        </p:spPr>
        <p:txBody>
          <a:bodyPr/>
          <a:lstStyle/>
          <a:p>
            <a:pPr eaLnBrk="1" hangingPunct="1">
              <a:buFont typeface="Wingdings" pitchFamily="2" charset="2"/>
              <a:buNone/>
            </a:pPr>
            <a:r>
              <a:rPr lang="en-US" altLang="pl-PL" sz="2400" dirty="0" smtClean="0">
                <a:cs typeface="Times New Roman" pitchFamily="18" charset="0"/>
              </a:rPr>
              <a:t>	</a:t>
            </a:r>
            <a:r>
              <a:rPr lang="en-US" altLang="pl-PL" sz="2400" b="0" i="0" dirty="0" smtClean="0">
                <a:solidFill>
                  <a:schemeClr val="tx1"/>
                </a:solidFill>
                <a:latin typeface="+mj-lt"/>
                <a:cs typeface="Times New Roman" pitchFamily="18" charset="0"/>
              </a:rPr>
              <a:t>A lottery works by picking 6 numbers from 1 to 49.  How many combinations of 6 numbers could you choose?  </a:t>
            </a:r>
            <a:endParaRPr lang="en-US" altLang="pl-PL" b="0" i="0" dirty="0" smtClean="0">
              <a:solidFill>
                <a:schemeClr val="tx1"/>
              </a:solidFill>
              <a:latin typeface="+mj-lt"/>
            </a:endParaRPr>
          </a:p>
        </p:txBody>
      </p:sp>
      <p:graphicFrame>
        <p:nvGraphicFramePr>
          <p:cNvPr id="34820" name="Object 4"/>
          <p:cNvGraphicFramePr>
            <a:graphicFrameLocks noChangeAspect="1"/>
          </p:cNvGraphicFramePr>
          <p:nvPr>
            <p:extLst>
              <p:ext uri="{D42A27DB-BD31-4B8C-83A1-F6EECF244321}">
                <p14:modId xmlns:p14="http://schemas.microsoft.com/office/powerpoint/2010/main" val="219864260"/>
              </p:ext>
            </p:extLst>
          </p:nvPr>
        </p:nvGraphicFramePr>
        <p:xfrm>
          <a:off x="2337656" y="3717032"/>
          <a:ext cx="4392488" cy="1262467"/>
        </p:xfrm>
        <a:graphic>
          <a:graphicData uri="http://schemas.openxmlformats.org/presentationml/2006/ole">
            <mc:AlternateContent xmlns:mc="http://schemas.openxmlformats.org/markup-compatibility/2006">
              <mc:Choice xmlns:v="urn:schemas-microsoft-com:vml" Requires="v">
                <p:oleObj spid="_x0000_s60426" name="Equation" r:id="rId3" imgW="1409088" imgH="406224" progId="Equation.3">
                  <p:embed/>
                </p:oleObj>
              </mc:Choice>
              <mc:Fallback>
                <p:oleObj name="Equation" r:id="rId3" imgW="1409088" imgH="406224"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7656" y="3717032"/>
                        <a:ext cx="4392488" cy="1262467"/>
                      </a:xfrm>
                      <a:prstGeom prst="rect">
                        <a:avLst/>
                      </a:prstGeom>
                      <a:noFill/>
                      <a:ln>
                        <a:noFill/>
                      </a:ln>
                    </p:spPr>
                  </p:pic>
                </p:oleObj>
              </mc:Fallback>
            </mc:AlternateContent>
          </a:graphicData>
        </a:graphic>
      </p:graphicFrame>
      <p:sp>
        <p:nvSpPr>
          <p:cNvPr id="34823" name="Text Box 7"/>
          <p:cNvSpPr txBox="1">
            <a:spLocks noChangeArrowheads="1"/>
          </p:cNvSpPr>
          <p:nvPr/>
        </p:nvSpPr>
        <p:spPr bwMode="auto">
          <a:xfrm>
            <a:off x="363066" y="5733256"/>
            <a:ext cx="8305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eaLnBrk="1" hangingPunct="1">
              <a:spcBef>
                <a:spcPct val="50000"/>
              </a:spcBef>
            </a:pPr>
            <a:r>
              <a:rPr lang="en-US" altLang="pl-PL" sz="2200" b="0" i="0" dirty="0">
                <a:solidFill>
                  <a:schemeClr val="tx1"/>
                </a:solidFill>
                <a:latin typeface="+mj-lt"/>
              </a:rPr>
              <a:t>Which of course means that your probability of winning is 1/13,983,816!   </a:t>
            </a:r>
          </a:p>
        </p:txBody>
      </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E8200643-54F8-4079-992B-D15EC11D1607}" type="slidenum">
              <a:rPr lang="pl-PL" altLang="pl-PL" smtClean="0"/>
              <a:pPr>
                <a:defRPr/>
              </a:pPr>
              <a:t>52</a:t>
            </a:fld>
            <a:endParaRPr lang="pl-PL" altLang="pl-P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4820"/>
                                        </p:tgtEl>
                                        <p:attrNameLst>
                                          <p:attrName>style.visibility</p:attrName>
                                        </p:attrNameLst>
                                      </p:cBhvr>
                                      <p:to>
                                        <p:strVal val="visible"/>
                                      </p:to>
                                    </p:set>
                                    <p:anim calcmode="lin" valueType="num">
                                      <p:cBhvr additive="base">
                                        <p:cTn id="13" dur="500" fill="hold"/>
                                        <p:tgtEl>
                                          <p:spTgt spid="34820"/>
                                        </p:tgtEl>
                                        <p:attrNameLst>
                                          <p:attrName>ppt_x</p:attrName>
                                        </p:attrNameLst>
                                      </p:cBhvr>
                                      <p:tavLst>
                                        <p:tav tm="0">
                                          <p:val>
                                            <p:strVal val="0-#ppt_w/2"/>
                                          </p:val>
                                        </p:tav>
                                        <p:tav tm="100000">
                                          <p:val>
                                            <p:strVal val="#ppt_x"/>
                                          </p:val>
                                        </p:tav>
                                      </p:tavLst>
                                    </p:anim>
                                    <p:anim calcmode="lin" valueType="num">
                                      <p:cBhvr additive="base">
                                        <p:cTn id="14" dur="500" fill="hold"/>
                                        <p:tgtEl>
                                          <p:spTgt spid="3482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23"/>
                                        </p:tgtEl>
                                        <p:attrNameLst>
                                          <p:attrName>style.visibility</p:attrName>
                                        </p:attrNameLst>
                                      </p:cBhvr>
                                      <p:to>
                                        <p:strVal val="visible"/>
                                      </p:to>
                                    </p:set>
                                    <p:anim calcmode="lin" valueType="num">
                                      <p:cBhvr additive="base">
                                        <p:cTn id="19" dur="500" fill="hold"/>
                                        <p:tgtEl>
                                          <p:spTgt spid="34823"/>
                                        </p:tgtEl>
                                        <p:attrNameLst>
                                          <p:attrName>ppt_x</p:attrName>
                                        </p:attrNameLst>
                                      </p:cBhvr>
                                      <p:tavLst>
                                        <p:tav tm="0">
                                          <p:val>
                                            <p:strVal val="0-#ppt_w/2"/>
                                          </p:val>
                                        </p:tav>
                                        <p:tav tm="100000">
                                          <p:val>
                                            <p:strVal val="#ppt_x"/>
                                          </p:val>
                                        </p:tav>
                                      </p:tavLst>
                                    </p:anim>
                                    <p:anim calcmode="lin" valueType="num">
                                      <p:cBhvr additive="base">
                                        <p:cTn id="20" dur="500" fill="hold"/>
                                        <p:tgtEl>
                                          <p:spTgt spid="348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P spid="34823"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algn="ctr"/>
            <a:r>
              <a:rPr lang="pl-PL" altLang="pl-PL" smtClean="0">
                <a:solidFill>
                  <a:srgbClr val="C00000"/>
                </a:solidFill>
              </a:rPr>
              <a:t>Combinations with replacement</a:t>
            </a:r>
            <a:endParaRPr lang="en-US" altLang="pl-PL" smtClean="0">
              <a:solidFill>
                <a:srgbClr val="C00000"/>
              </a:solidFill>
            </a:endParaRPr>
          </a:p>
        </p:txBody>
      </p:sp>
      <p:sp>
        <p:nvSpPr>
          <p:cNvPr id="27651" name="Content Placeholder 2"/>
          <p:cNvSpPr>
            <a:spLocks noGrp="1"/>
          </p:cNvSpPr>
          <p:nvPr>
            <p:ph idx="1"/>
          </p:nvPr>
        </p:nvSpPr>
        <p:spPr>
          <a:xfrm>
            <a:off x="125413" y="1484313"/>
            <a:ext cx="8893175" cy="2089150"/>
          </a:xfrm>
        </p:spPr>
        <p:txBody>
          <a:bodyPr/>
          <a:lstStyle/>
          <a:p>
            <a:pPr>
              <a:defRPr/>
            </a:pPr>
            <a:r>
              <a:rPr lang="pl-PL" altLang="pl-PL" b="0" i="0" dirty="0" smtClean="0">
                <a:solidFill>
                  <a:schemeClr val="tx1"/>
                </a:solidFill>
                <a:latin typeface="+mj-lt"/>
              </a:rPr>
              <a:t>	</a:t>
            </a:r>
            <a:r>
              <a:rPr lang="en-US" altLang="pl-PL" sz="2400" b="0" i="0" dirty="0">
                <a:solidFill>
                  <a:schemeClr val="tx1"/>
                </a:solidFill>
                <a:latin typeface="+mj-lt"/>
              </a:rPr>
              <a:t>Example: Take into account a set of n=3-elements Z={</a:t>
            </a:r>
            <a:r>
              <a:rPr lang="en-US" altLang="pl-PL" sz="2400" b="0" i="0" dirty="0" err="1">
                <a:solidFill>
                  <a:schemeClr val="tx1"/>
                </a:solidFill>
                <a:latin typeface="+mj-lt"/>
              </a:rPr>
              <a:t>a,b,c</a:t>
            </a:r>
            <a:r>
              <a:rPr lang="en-US" altLang="pl-PL" sz="2400" b="0" i="0" dirty="0">
                <a:solidFill>
                  <a:schemeClr val="tx1"/>
                </a:solidFill>
                <a:latin typeface="+mj-lt"/>
              </a:rPr>
              <a:t>} and write down all possible k=2 </a:t>
            </a:r>
            <a:r>
              <a:rPr lang="pl-PL" altLang="pl-PL" sz="2400" b="0" i="0" dirty="0" err="1">
                <a:solidFill>
                  <a:schemeClr val="tx1"/>
                </a:solidFill>
                <a:latin typeface="+mj-lt"/>
              </a:rPr>
              <a:t>combinations</a:t>
            </a:r>
            <a:r>
              <a:rPr lang="en-US" altLang="pl-PL" sz="2400" b="0" i="0" dirty="0">
                <a:solidFill>
                  <a:schemeClr val="tx1"/>
                </a:solidFill>
                <a:latin typeface="+mj-lt"/>
              </a:rPr>
              <a:t>  </a:t>
            </a:r>
            <a:r>
              <a:rPr lang="en-US" altLang="pl-PL" sz="2400" b="0" i="0" dirty="0" smtClean="0">
                <a:solidFill>
                  <a:schemeClr val="tx1"/>
                </a:solidFill>
                <a:latin typeface="+mj-lt"/>
              </a:rPr>
              <a:t>with </a:t>
            </a:r>
            <a:r>
              <a:rPr lang="en-US" altLang="pl-PL" sz="2400" b="0" i="0" dirty="0">
                <a:solidFill>
                  <a:schemeClr val="tx1"/>
                </a:solidFill>
                <a:latin typeface="+mj-lt"/>
              </a:rPr>
              <a:t>replacement:</a:t>
            </a:r>
          </a:p>
          <a:p>
            <a:pPr>
              <a:buFont typeface="Times New Roman" pitchFamily="16" charset="0"/>
              <a:buNone/>
              <a:defRPr/>
            </a:pPr>
            <a:endParaRPr lang="pl-PL" altLang="pl-PL" b="0" i="0" dirty="0" smtClean="0">
              <a:solidFill>
                <a:schemeClr val="tx1"/>
              </a:solidFill>
              <a:latin typeface="+mj-lt"/>
            </a:endParaRPr>
          </a:p>
          <a:p>
            <a:pPr algn="ctr">
              <a:buFont typeface="Times New Roman" pitchFamily="16" charset="0"/>
              <a:buNone/>
              <a:defRPr/>
            </a:pPr>
            <a:r>
              <a:rPr lang="pl-PL" altLang="pl-PL" dirty="0"/>
              <a:t>	</a:t>
            </a:r>
            <a:r>
              <a:rPr lang="pl-PL" altLang="pl-PL" b="0" i="0" dirty="0" smtClean="0">
                <a:solidFill>
                  <a:schemeClr val="tx1"/>
                </a:solidFill>
                <a:latin typeface="+mj-lt"/>
              </a:rPr>
              <a:t> </a:t>
            </a:r>
            <a:r>
              <a:rPr lang="pl-PL" altLang="pl-PL" b="0" i="0" dirty="0">
                <a:solidFill>
                  <a:schemeClr val="tx1"/>
                </a:solidFill>
                <a:latin typeface="+mj-lt"/>
              </a:rPr>
              <a:t>{</a:t>
            </a:r>
            <a:r>
              <a:rPr lang="pl-PL" altLang="pl-PL" b="0" i="0" dirty="0" err="1" smtClean="0">
                <a:solidFill>
                  <a:schemeClr val="tx1"/>
                </a:solidFill>
                <a:latin typeface="+mj-lt"/>
              </a:rPr>
              <a:t>a,a</a:t>
            </a:r>
            <a:r>
              <a:rPr lang="pl-PL" altLang="pl-PL" b="0" i="0" dirty="0" smtClean="0">
                <a:solidFill>
                  <a:schemeClr val="tx1"/>
                </a:solidFill>
                <a:latin typeface="+mj-lt"/>
              </a:rPr>
              <a:t>} </a:t>
            </a:r>
            <a:r>
              <a:rPr lang="pl-PL" altLang="pl-PL" b="0" i="0" dirty="0" smtClean="0">
                <a:solidFill>
                  <a:schemeClr val="tx1"/>
                </a:solidFill>
              </a:rPr>
              <a:t> </a:t>
            </a:r>
            <a:r>
              <a:rPr lang="pl-PL" altLang="pl-PL" b="0" i="0" dirty="0" smtClean="0">
                <a:solidFill>
                  <a:schemeClr val="tx1"/>
                </a:solidFill>
                <a:latin typeface="+mj-lt"/>
              </a:rPr>
              <a:t>{</a:t>
            </a:r>
            <a:r>
              <a:rPr lang="pl-PL" altLang="pl-PL" b="0" i="0" dirty="0" err="1" smtClean="0">
                <a:solidFill>
                  <a:schemeClr val="tx1"/>
                </a:solidFill>
                <a:latin typeface="+mj-lt"/>
              </a:rPr>
              <a:t>a,b</a:t>
            </a:r>
            <a:r>
              <a:rPr lang="pl-PL" altLang="pl-PL" b="0" i="0" dirty="0">
                <a:solidFill>
                  <a:schemeClr val="tx1"/>
                </a:solidFill>
                <a:latin typeface="+mj-lt"/>
              </a:rPr>
              <a:t>}</a:t>
            </a:r>
            <a:r>
              <a:rPr lang="pl-PL" altLang="pl-PL" b="0" i="0" dirty="0" smtClean="0">
                <a:solidFill>
                  <a:schemeClr val="tx1"/>
                </a:solidFill>
                <a:latin typeface="+mj-lt"/>
              </a:rPr>
              <a:t>  {</a:t>
            </a:r>
            <a:r>
              <a:rPr lang="pl-PL" altLang="pl-PL" b="0" i="0" dirty="0" err="1" smtClean="0">
                <a:solidFill>
                  <a:schemeClr val="tx1"/>
                </a:solidFill>
                <a:latin typeface="+mj-lt"/>
              </a:rPr>
              <a:t>a,c</a:t>
            </a:r>
            <a:r>
              <a:rPr lang="pl-PL" altLang="pl-PL" b="0" i="0" dirty="0">
                <a:solidFill>
                  <a:schemeClr val="tx1"/>
                </a:solidFill>
                <a:latin typeface="+mj-lt"/>
              </a:rPr>
              <a:t>}</a:t>
            </a:r>
            <a:r>
              <a:rPr lang="pl-PL" altLang="pl-PL" b="0" i="0" dirty="0" smtClean="0">
                <a:solidFill>
                  <a:schemeClr val="tx1"/>
                </a:solidFill>
                <a:latin typeface="+mj-lt"/>
              </a:rPr>
              <a:t>  {</a:t>
            </a:r>
            <a:r>
              <a:rPr lang="pl-PL" altLang="pl-PL" b="0" i="0" dirty="0" err="1" smtClean="0">
                <a:solidFill>
                  <a:schemeClr val="tx1"/>
                </a:solidFill>
                <a:latin typeface="+mj-lt"/>
              </a:rPr>
              <a:t>b,b</a:t>
            </a:r>
            <a:r>
              <a:rPr lang="pl-PL" altLang="pl-PL" b="0" i="0" dirty="0" smtClean="0">
                <a:solidFill>
                  <a:schemeClr val="tx1"/>
                </a:solidFill>
                <a:latin typeface="+mj-lt"/>
              </a:rPr>
              <a:t>}  {</a:t>
            </a:r>
            <a:r>
              <a:rPr lang="pl-PL" altLang="pl-PL" b="0" i="0" dirty="0" err="1" smtClean="0">
                <a:solidFill>
                  <a:schemeClr val="tx1"/>
                </a:solidFill>
                <a:latin typeface="+mj-lt"/>
              </a:rPr>
              <a:t>b,c</a:t>
            </a:r>
            <a:r>
              <a:rPr lang="pl-PL" altLang="pl-PL" b="0" i="0" dirty="0" smtClean="0">
                <a:solidFill>
                  <a:schemeClr val="tx1"/>
                </a:solidFill>
                <a:latin typeface="+mj-lt"/>
              </a:rPr>
              <a:t>}  {</a:t>
            </a:r>
            <a:r>
              <a:rPr lang="pl-PL" altLang="pl-PL" b="0" i="0" dirty="0" err="1" smtClean="0">
                <a:solidFill>
                  <a:schemeClr val="tx1"/>
                </a:solidFill>
                <a:latin typeface="+mj-lt"/>
              </a:rPr>
              <a:t>c,c</a:t>
            </a:r>
            <a:r>
              <a:rPr lang="pl-PL" altLang="pl-PL" b="0" i="0" dirty="0">
                <a:solidFill>
                  <a:schemeClr val="tx1"/>
                </a:solidFill>
                <a:latin typeface="+mj-lt"/>
              </a:rPr>
              <a:t>}</a:t>
            </a:r>
            <a:r>
              <a:rPr lang="pl-PL" altLang="pl-PL" b="0" i="0" dirty="0" smtClean="0">
                <a:solidFill>
                  <a:schemeClr val="tx1"/>
                </a:solidFill>
                <a:latin typeface="+mj-lt"/>
              </a:rPr>
              <a:t> </a:t>
            </a:r>
            <a:endParaRPr lang="en-US" altLang="pl-PL" b="0" i="0" dirty="0">
              <a:solidFill>
                <a:schemeClr val="tx1"/>
              </a:solidFill>
              <a:latin typeface="+mj-lt"/>
            </a:endParaRPr>
          </a:p>
          <a:p>
            <a:pPr>
              <a:buFont typeface="Times New Roman" pitchFamily="16" charset="0"/>
              <a:buNone/>
              <a:defRPr/>
            </a:pPr>
            <a:endParaRPr lang="en-US" altLang="pl-PL" dirty="0" smtClean="0"/>
          </a:p>
          <a:p>
            <a:pPr>
              <a:buFont typeface="Arial" charset="0"/>
              <a:buNone/>
              <a:defRPr/>
            </a:pPr>
            <a:endParaRPr lang="en-US" altLang="pl-PL" dirty="0" smtClean="0"/>
          </a:p>
          <a:p>
            <a:pPr>
              <a:buFont typeface="Times New Roman" pitchFamily="16" charset="0"/>
              <a:buNone/>
              <a:defRPr/>
            </a:pPr>
            <a:endParaRPr lang="en-US" altLang="pl-PL" sz="2400" dirty="0" smtClean="0"/>
          </a:p>
        </p:txBody>
      </p:sp>
      <p:sp>
        <p:nvSpPr>
          <p:cNvPr id="2" name="Symbol zastępczy stopki 1"/>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6F89ACFE-B62F-43A3-935C-C1283274BC81}" type="slidenum">
              <a:rPr lang="pl-PL" altLang="pl-PL" smtClean="0"/>
              <a:pPr>
                <a:defRPr/>
              </a:pPr>
              <a:t>53</a:t>
            </a:fld>
            <a:endParaRPr lang="pl-PL" altLang="pl-PL" dirty="0"/>
          </a:p>
        </p:txBody>
      </p:sp>
      <p:sp>
        <p:nvSpPr>
          <p:cNvPr id="4" name="pole tekstowe 3"/>
          <p:cNvSpPr txBox="1"/>
          <p:nvPr/>
        </p:nvSpPr>
        <p:spPr>
          <a:xfrm>
            <a:off x="395288" y="3617913"/>
            <a:ext cx="7488237" cy="400050"/>
          </a:xfrm>
          <a:prstGeom prst="rect">
            <a:avLst/>
          </a:prstGeom>
          <a:noFill/>
        </p:spPr>
        <p:txBody>
          <a:bodyPr>
            <a:spAutoFit/>
          </a:bodyPr>
          <a:lstStyle/>
          <a:p>
            <a:pPr>
              <a:defRPr/>
            </a:pPr>
            <a:r>
              <a:rPr lang="en-US" sz="2000" dirty="0">
                <a:solidFill>
                  <a:schemeClr val="tx1"/>
                </a:solidFill>
                <a:latin typeface="+mj-lt"/>
              </a:rPr>
              <a:t>Calculate the number of combinations with replacements</a:t>
            </a:r>
          </a:p>
        </p:txBody>
      </p:sp>
      <p:sp>
        <p:nvSpPr>
          <p:cNvPr id="8" name="pole tekstowe 7"/>
          <p:cNvSpPr txBox="1"/>
          <p:nvPr/>
        </p:nvSpPr>
        <p:spPr>
          <a:xfrm>
            <a:off x="6875463" y="4156075"/>
            <a:ext cx="1368425" cy="400050"/>
          </a:xfrm>
          <a:prstGeom prst="rect">
            <a:avLst/>
          </a:prstGeom>
          <a:noFill/>
        </p:spPr>
        <p:txBody>
          <a:bodyPr>
            <a:spAutoFit/>
          </a:bodyPr>
          <a:lstStyle/>
          <a:p>
            <a:pPr>
              <a:defRPr/>
            </a:pPr>
            <a:r>
              <a:rPr lang="pl-PL" sz="2000" dirty="0">
                <a:solidFill>
                  <a:schemeClr val="tx1"/>
                </a:solidFill>
                <a:latin typeface="+mj-lt"/>
              </a:rPr>
              <a:t>  6</a:t>
            </a:r>
          </a:p>
        </p:txBody>
      </p:sp>
      <p:sp>
        <p:nvSpPr>
          <p:cNvPr id="10" name="pole tekstowe 9"/>
          <p:cNvSpPr txBox="1"/>
          <p:nvPr/>
        </p:nvSpPr>
        <p:spPr>
          <a:xfrm>
            <a:off x="754063" y="4938713"/>
            <a:ext cx="7489825" cy="400050"/>
          </a:xfrm>
          <a:prstGeom prst="rect">
            <a:avLst/>
          </a:prstGeom>
          <a:noFill/>
        </p:spPr>
        <p:txBody>
          <a:bodyPr>
            <a:spAutoFit/>
          </a:bodyPr>
          <a:lstStyle/>
          <a:p>
            <a:pPr>
              <a:defRPr/>
            </a:pPr>
            <a:r>
              <a:rPr lang="en-US" sz="2000" dirty="0">
                <a:solidFill>
                  <a:schemeClr val="tx1"/>
                </a:solidFill>
                <a:latin typeface="+mj-lt"/>
              </a:rPr>
              <a:t>In general</a:t>
            </a:r>
            <a:r>
              <a:rPr lang="pl-PL" sz="2000" dirty="0">
                <a:solidFill>
                  <a:schemeClr val="tx1"/>
                </a:solidFill>
                <a:latin typeface="+mj-lt"/>
              </a:rPr>
              <a:t>:</a:t>
            </a:r>
          </a:p>
        </p:txBody>
      </p:sp>
      <p:graphicFrame>
        <p:nvGraphicFramePr>
          <p:cNvPr id="6" name="Obiekt 5"/>
          <p:cNvGraphicFramePr>
            <a:graphicFrameLocks noChangeAspect="1"/>
          </p:cNvGraphicFramePr>
          <p:nvPr/>
        </p:nvGraphicFramePr>
        <p:xfrm>
          <a:off x="3635375" y="4981575"/>
          <a:ext cx="2665413" cy="1423988"/>
        </p:xfrm>
        <a:graphic>
          <a:graphicData uri="http://schemas.openxmlformats.org/presentationml/2006/ole">
            <mc:AlternateContent xmlns:mc="http://schemas.openxmlformats.org/markup-compatibility/2006">
              <mc:Choice xmlns:v="urn:schemas-microsoft-com:vml" Requires="v">
                <p:oleObj spid="_x0000_s62477" name="Równanie" r:id="rId3" imgW="799753" imgH="431613" progId="Equation.3">
                  <p:embed/>
                </p:oleObj>
              </mc:Choice>
              <mc:Fallback>
                <p:oleObj name="Równanie" r:id="rId3" imgW="799753" imgH="431613" progId="Equation.3">
                  <p:embed/>
                  <p:pic>
                    <p:nvPicPr>
                      <p:cNvPr id="0" name="Obiek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4981575"/>
                        <a:ext cx="2665413"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Content Placeholder 2"/>
          <p:cNvSpPr txBox="1">
            <a:spLocks/>
          </p:cNvSpPr>
          <p:nvPr/>
        </p:nvSpPr>
        <p:spPr bwMode="auto">
          <a:xfrm>
            <a:off x="-1333500" y="0"/>
            <a:ext cx="8893175" cy="2089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000" b="1" i="1">
                <a:solidFill>
                  <a:srgbClr val="CC0066"/>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j-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j-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j-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j-lt"/>
                <a:ea typeface="+mn-ea"/>
              </a:defRPr>
            </a:lvl9pPr>
          </a:lstStyle>
          <a:p>
            <a:pPr>
              <a:buFont typeface="Times New Roman" pitchFamily="16" charset="0"/>
              <a:buNone/>
              <a:defRPr/>
            </a:pPr>
            <a:r>
              <a:rPr lang="pl-PL" altLang="pl-PL" b="0" i="0" kern="0" dirty="0" smtClean="0">
                <a:solidFill>
                  <a:schemeClr val="tx1"/>
                </a:solidFill>
                <a:latin typeface="+mj-lt"/>
              </a:rPr>
              <a:t>	</a:t>
            </a:r>
            <a:endParaRPr lang="en-US" altLang="pl-PL" kern="0" dirty="0" smtClean="0"/>
          </a:p>
          <a:p>
            <a:pPr>
              <a:buFont typeface="Arial" charset="0"/>
              <a:buNone/>
              <a:defRPr/>
            </a:pPr>
            <a:endParaRPr lang="en-US" altLang="pl-PL" kern="0" dirty="0" smtClean="0"/>
          </a:p>
          <a:p>
            <a:pPr>
              <a:buFont typeface="Times New Roman" pitchFamily="16" charset="0"/>
              <a:buNone/>
              <a:defRPr/>
            </a:pPr>
            <a:endParaRPr lang="en-US" altLang="pl-PL" sz="2400" kern="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title"/>
          </p:nvPr>
        </p:nvSpPr>
        <p:spPr>
          <a:xfrm>
            <a:off x="1524000" y="332656"/>
            <a:ext cx="8221662" cy="1143000"/>
          </a:xfrm>
        </p:spPr>
        <p:txBody>
          <a:bodyPr/>
          <a:lstStyle/>
          <a:p>
            <a:pPr eaLnBrk="1" hangingPunct="1">
              <a:lnSpc>
                <a:spcPct val="110000"/>
              </a:lnSpc>
            </a:pPr>
            <a:r>
              <a:rPr lang="en-US" altLang="pl-PL" dirty="0" smtClean="0">
                <a:solidFill>
                  <a:srgbClr val="C00000"/>
                </a:solidFill>
              </a:rPr>
              <a:t>Summary of Counting Methods</a:t>
            </a:r>
          </a:p>
        </p:txBody>
      </p:sp>
      <p:sp>
        <p:nvSpPr>
          <p:cNvPr id="63491" name="Rectangle 6"/>
          <p:cNvSpPr>
            <a:spLocks noChangeArrowheads="1"/>
          </p:cNvSpPr>
          <p:nvPr/>
        </p:nvSpPr>
        <p:spPr bwMode="auto">
          <a:xfrm>
            <a:off x="914400" y="2286000"/>
            <a:ext cx="6172200" cy="406400"/>
          </a:xfrm>
          <a:prstGeom prst="rect">
            <a:avLst/>
          </a:prstGeom>
          <a:solidFill>
            <a:schemeClr val="accent1"/>
          </a:solidFill>
          <a:ln w="12700">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lgn="ctr">
              <a:spcBef>
                <a:spcPct val="50000"/>
              </a:spcBef>
            </a:pPr>
            <a:r>
              <a:rPr lang="en-US" altLang="pl-PL" i="0">
                <a:solidFill>
                  <a:schemeClr val="tx1"/>
                </a:solidFill>
              </a:rPr>
              <a:t>Counting methods for computing probabilities</a:t>
            </a:r>
          </a:p>
        </p:txBody>
      </p:sp>
      <p:grpSp>
        <p:nvGrpSpPr>
          <p:cNvPr id="17434" name="Group 26"/>
          <p:cNvGrpSpPr>
            <a:grpSpLocks/>
          </p:cNvGrpSpPr>
          <p:nvPr/>
        </p:nvGrpSpPr>
        <p:grpSpPr bwMode="auto">
          <a:xfrm>
            <a:off x="1524000" y="4343400"/>
            <a:ext cx="2971800" cy="1930400"/>
            <a:chOff x="960" y="2736"/>
            <a:chExt cx="1872" cy="1216"/>
          </a:xfrm>
        </p:grpSpPr>
        <p:sp>
          <p:nvSpPr>
            <p:cNvPr id="63511" name="Rectangle 8"/>
            <p:cNvSpPr>
              <a:spLocks noChangeArrowheads="1"/>
            </p:cNvSpPr>
            <p:nvPr/>
          </p:nvSpPr>
          <p:spPr bwMode="auto">
            <a:xfrm>
              <a:off x="1104" y="3072"/>
              <a:ext cx="1728" cy="256"/>
            </a:xfrm>
            <a:prstGeom prst="rect">
              <a:avLst/>
            </a:prstGeom>
            <a:solidFill>
              <a:srgbClr val="FDE0BD"/>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50000"/>
                </a:spcBef>
              </a:pPr>
              <a:r>
                <a:rPr lang="en-US" altLang="pl-PL" i="0">
                  <a:solidFill>
                    <a:schemeClr val="tx1"/>
                  </a:solidFill>
                </a:rPr>
                <a:t>With replacement</a:t>
              </a:r>
            </a:p>
          </p:txBody>
        </p:sp>
        <p:sp>
          <p:nvSpPr>
            <p:cNvPr id="63512" name="Line 9"/>
            <p:cNvSpPr>
              <a:spLocks noChangeShapeType="1"/>
            </p:cNvSpPr>
            <p:nvPr/>
          </p:nvSpPr>
          <p:spPr bwMode="auto">
            <a:xfrm>
              <a:off x="960" y="2736"/>
              <a:ext cx="0" cy="105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63513" name="Line 10"/>
            <p:cNvSpPr>
              <a:spLocks noChangeShapeType="1"/>
            </p:cNvSpPr>
            <p:nvPr/>
          </p:nvSpPr>
          <p:spPr bwMode="auto">
            <a:xfrm>
              <a:off x="960" y="3792"/>
              <a:ext cx="14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63514" name="Line 11"/>
            <p:cNvSpPr>
              <a:spLocks noChangeShapeType="1"/>
            </p:cNvSpPr>
            <p:nvPr/>
          </p:nvSpPr>
          <p:spPr bwMode="auto">
            <a:xfrm>
              <a:off x="960" y="3216"/>
              <a:ext cx="14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63515" name="Rectangle 13"/>
            <p:cNvSpPr>
              <a:spLocks noChangeArrowheads="1"/>
            </p:cNvSpPr>
            <p:nvPr/>
          </p:nvSpPr>
          <p:spPr bwMode="auto">
            <a:xfrm>
              <a:off x="1104" y="3696"/>
              <a:ext cx="1728" cy="256"/>
            </a:xfrm>
            <a:prstGeom prst="rect">
              <a:avLst/>
            </a:prstGeom>
            <a:solidFill>
              <a:srgbClr val="FDE0BD"/>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50000"/>
                </a:spcBef>
              </a:pPr>
              <a:r>
                <a:rPr lang="en-US" altLang="pl-PL" i="0">
                  <a:solidFill>
                    <a:schemeClr val="tx1"/>
                  </a:solidFill>
                </a:rPr>
                <a:t>Without replacement</a:t>
              </a:r>
            </a:p>
          </p:txBody>
        </p:sp>
      </p:grpSp>
      <p:grpSp>
        <p:nvGrpSpPr>
          <p:cNvPr id="17437" name="Group 29"/>
          <p:cNvGrpSpPr>
            <a:grpSpLocks/>
          </p:cNvGrpSpPr>
          <p:nvPr/>
        </p:nvGrpSpPr>
        <p:grpSpPr bwMode="auto">
          <a:xfrm>
            <a:off x="609600" y="2743200"/>
            <a:ext cx="6629400" cy="1625600"/>
            <a:chOff x="384" y="1728"/>
            <a:chExt cx="4176" cy="1024"/>
          </a:xfrm>
        </p:grpSpPr>
        <p:sp>
          <p:nvSpPr>
            <p:cNvPr id="63504" name="Line 14"/>
            <p:cNvSpPr>
              <a:spLocks noChangeShapeType="1"/>
            </p:cNvSpPr>
            <p:nvPr/>
          </p:nvSpPr>
          <p:spPr bwMode="auto">
            <a:xfrm>
              <a:off x="3696" y="1920"/>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grpSp>
          <p:nvGrpSpPr>
            <p:cNvPr id="63505" name="Group 25"/>
            <p:cNvGrpSpPr>
              <a:grpSpLocks/>
            </p:cNvGrpSpPr>
            <p:nvPr/>
          </p:nvGrpSpPr>
          <p:grpSpPr bwMode="auto">
            <a:xfrm>
              <a:off x="384" y="1728"/>
              <a:ext cx="4176" cy="1024"/>
              <a:chOff x="384" y="1728"/>
              <a:chExt cx="4176" cy="1024"/>
            </a:xfrm>
          </p:grpSpPr>
          <p:sp>
            <p:nvSpPr>
              <p:cNvPr id="63506" name="Line 2"/>
              <p:cNvSpPr>
                <a:spLocks noChangeShapeType="1"/>
              </p:cNvSpPr>
              <p:nvPr/>
            </p:nvSpPr>
            <p:spPr bwMode="auto">
              <a:xfrm>
                <a:off x="960" y="1920"/>
                <a:ext cx="0" cy="3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sp>
            <p:nvSpPr>
              <p:cNvPr id="63507" name="Line 4"/>
              <p:cNvSpPr>
                <a:spLocks noChangeShapeType="1"/>
              </p:cNvSpPr>
              <p:nvPr/>
            </p:nvSpPr>
            <p:spPr bwMode="auto">
              <a:xfrm>
                <a:off x="2352" y="172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sp>
            <p:nvSpPr>
              <p:cNvPr id="63508" name="Line 5"/>
              <p:cNvSpPr>
                <a:spLocks noChangeShapeType="1"/>
              </p:cNvSpPr>
              <p:nvPr/>
            </p:nvSpPr>
            <p:spPr bwMode="auto">
              <a:xfrm>
                <a:off x="960" y="1920"/>
                <a:ext cx="27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sp>
            <p:nvSpPr>
              <p:cNvPr id="63509" name="Rectangle 12"/>
              <p:cNvSpPr>
                <a:spLocks noChangeArrowheads="1"/>
              </p:cNvSpPr>
              <p:nvPr/>
            </p:nvSpPr>
            <p:spPr bwMode="auto">
              <a:xfrm>
                <a:off x="384" y="2256"/>
                <a:ext cx="1488" cy="448"/>
              </a:xfrm>
              <a:prstGeom prst="rect">
                <a:avLst/>
              </a:prstGeom>
              <a:solidFill>
                <a:srgbClr val="FDE0BD"/>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lgn="ctr">
                  <a:spcBef>
                    <a:spcPct val="50000"/>
                  </a:spcBef>
                </a:pPr>
                <a:r>
                  <a:rPr lang="en-US" altLang="pl-PL" i="0">
                    <a:solidFill>
                      <a:schemeClr val="tx1"/>
                    </a:solidFill>
                  </a:rPr>
                  <a:t>Permutations—order matters!</a:t>
                </a:r>
              </a:p>
            </p:txBody>
          </p:sp>
          <p:sp>
            <p:nvSpPr>
              <p:cNvPr id="63510" name="Rectangle 16"/>
              <p:cNvSpPr>
                <a:spLocks noChangeArrowheads="1"/>
              </p:cNvSpPr>
              <p:nvPr/>
            </p:nvSpPr>
            <p:spPr bwMode="auto">
              <a:xfrm>
                <a:off x="3072" y="2112"/>
                <a:ext cx="1488" cy="640"/>
              </a:xfrm>
              <a:prstGeom prst="rect">
                <a:avLst/>
              </a:prstGeom>
              <a:solidFill>
                <a:srgbClr val="92F4F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lgn="ctr">
                  <a:spcBef>
                    <a:spcPct val="50000"/>
                  </a:spcBef>
                </a:pPr>
                <a:r>
                  <a:rPr lang="en-US" altLang="pl-PL" i="0">
                    <a:solidFill>
                      <a:schemeClr val="tx1"/>
                    </a:solidFill>
                  </a:rPr>
                  <a:t>Combinations—</a:t>
                </a:r>
              </a:p>
              <a:p>
                <a:pPr algn="ctr">
                  <a:spcBef>
                    <a:spcPct val="0"/>
                  </a:spcBef>
                </a:pPr>
                <a:r>
                  <a:rPr lang="en-US" altLang="pl-PL" i="0">
                    <a:solidFill>
                      <a:schemeClr val="tx1"/>
                    </a:solidFill>
                  </a:rPr>
                  <a:t>Order doesn’t matter</a:t>
                </a:r>
              </a:p>
            </p:txBody>
          </p:sp>
        </p:grpSp>
      </p:grpSp>
      <p:grpSp>
        <p:nvGrpSpPr>
          <p:cNvPr id="17436" name="Group 28"/>
          <p:cNvGrpSpPr>
            <a:grpSpLocks/>
          </p:cNvGrpSpPr>
          <p:nvPr/>
        </p:nvGrpSpPr>
        <p:grpSpPr bwMode="auto">
          <a:xfrm>
            <a:off x="5791200" y="4343400"/>
            <a:ext cx="2971800" cy="1235075"/>
            <a:chOff x="3648" y="2592"/>
            <a:chExt cx="1872" cy="930"/>
          </a:xfrm>
        </p:grpSpPr>
        <p:sp>
          <p:nvSpPr>
            <p:cNvPr id="63501" name="Line 15"/>
            <p:cNvSpPr>
              <a:spLocks noChangeShapeType="1"/>
            </p:cNvSpPr>
            <p:nvPr/>
          </p:nvSpPr>
          <p:spPr bwMode="auto">
            <a:xfrm>
              <a:off x="3648" y="2592"/>
              <a:ext cx="0" cy="72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63502" name="Rectangle 17"/>
            <p:cNvSpPr>
              <a:spLocks noChangeArrowheads="1"/>
            </p:cNvSpPr>
            <p:nvPr/>
          </p:nvSpPr>
          <p:spPr bwMode="auto">
            <a:xfrm>
              <a:off x="3792" y="3216"/>
              <a:ext cx="1728" cy="306"/>
            </a:xfrm>
            <a:prstGeom prst="rect">
              <a:avLst/>
            </a:prstGeom>
            <a:solidFill>
              <a:srgbClr val="92F4F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50000"/>
                </a:spcBef>
              </a:pPr>
              <a:r>
                <a:rPr lang="en-US" altLang="pl-PL" i="0">
                  <a:solidFill>
                    <a:schemeClr val="tx1"/>
                  </a:solidFill>
                </a:rPr>
                <a:t>Without replacement</a:t>
              </a:r>
            </a:p>
          </p:txBody>
        </p:sp>
        <p:sp>
          <p:nvSpPr>
            <p:cNvPr id="63503" name="Line 18"/>
            <p:cNvSpPr>
              <a:spLocks noChangeShapeType="1"/>
            </p:cNvSpPr>
            <p:nvPr/>
          </p:nvSpPr>
          <p:spPr bwMode="auto">
            <a:xfrm>
              <a:off x="3648" y="3312"/>
              <a:ext cx="14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grpSp>
      <p:sp>
        <p:nvSpPr>
          <p:cNvPr id="2" name="Symbol zastępczy stopki 1"/>
          <p:cNvSpPr>
            <a:spLocks noGrp="1"/>
          </p:cNvSpPr>
          <p:nvPr>
            <p:ph type="ftr" sz="quarter" idx="10"/>
          </p:nvPr>
        </p:nvSpPr>
        <p:spPr/>
        <p:txBody>
          <a:bodyPr/>
          <a:lstStyle/>
          <a:p>
            <a:pPr>
              <a:defRPr/>
            </a:pPr>
            <a:r>
              <a:rPr lang="en-US" altLang="pl-PL"/>
              <a:t>Introduction to theory of probability and statistics, Lecture 2</a:t>
            </a:r>
            <a:endParaRPr lang="pl-PL" altLang="pl-PL"/>
          </a:p>
        </p:txBody>
      </p:sp>
      <p:sp>
        <p:nvSpPr>
          <p:cNvPr id="3" name="Symbol zastępczy numeru slajdu 2"/>
          <p:cNvSpPr>
            <a:spLocks noGrp="1"/>
          </p:cNvSpPr>
          <p:nvPr>
            <p:ph type="sldNum" sz="quarter" idx="11"/>
          </p:nvPr>
        </p:nvSpPr>
        <p:spPr/>
        <p:txBody>
          <a:bodyPr/>
          <a:lstStyle/>
          <a:p>
            <a:pPr>
              <a:defRPr/>
            </a:pPr>
            <a:fld id="{1D767820-AE7F-4DE3-BF57-6FB1BDFBF1A2}" type="slidenum">
              <a:rPr lang="pl-PL" altLang="pl-PL" smtClean="0"/>
              <a:pPr>
                <a:defRPr/>
              </a:pPr>
              <a:t>54</a:t>
            </a:fld>
            <a:endParaRPr lang="pl-PL" altLang="pl-PL" dirty="0"/>
          </a:p>
        </p:txBody>
      </p:sp>
      <p:grpSp>
        <p:nvGrpSpPr>
          <p:cNvPr id="24" name="Group 28"/>
          <p:cNvGrpSpPr>
            <a:grpSpLocks/>
          </p:cNvGrpSpPr>
          <p:nvPr/>
        </p:nvGrpSpPr>
        <p:grpSpPr bwMode="auto">
          <a:xfrm>
            <a:off x="5795963" y="5181600"/>
            <a:ext cx="2971800" cy="1235075"/>
            <a:chOff x="3648" y="2592"/>
            <a:chExt cx="1872" cy="930"/>
          </a:xfrm>
        </p:grpSpPr>
        <p:sp>
          <p:nvSpPr>
            <p:cNvPr id="63498" name="Line 15"/>
            <p:cNvSpPr>
              <a:spLocks noChangeShapeType="1"/>
            </p:cNvSpPr>
            <p:nvPr/>
          </p:nvSpPr>
          <p:spPr bwMode="auto">
            <a:xfrm>
              <a:off x="3648" y="2592"/>
              <a:ext cx="0" cy="72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63499" name="Rectangle 17"/>
            <p:cNvSpPr>
              <a:spLocks noChangeArrowheads="1"/>
            </p:cNvSpPr>
            <p:nvPr/>
          </p:nvSpPr>
          <p:spPr bwMode="auto">
            <a:xfrm>
              <a:off x="3792" y="3216"/>
              <a:ext cx="1728" cy="306"/>
            </a:xfrm>
            <a:prstGeom prst="rect">
              <a:avLst/>
            </a:prstGeom>
            <a:solidFill>
              <a:srgbClr val="92F4F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spcBef>
                  <a:spcPts val="600"/>
                </a:spcBef>
                <a:defRPr sz="2000" b="1" i="1">
                  <a:solidFill>
                    <a:srgbClr val="CC0066"/>
                  </a:solidFill>
                  <a:latin typeface="Arial" charset="0"/>
                  <a:ea typeface="Microsoft YaHei" pitchFamily="34" charset="-122"/>
                </a:defRPr>
              </a:lvl1pPr>
              <a:lvl2pPr eaLnBrk="0" hangingPunct="0">
                <a:spcBef>
                  <a:spcPts val="550"/>
                </a:spcBef>
                <a:defRPr sz="2200">
                  <a:solidFill>
                    <a:srgbClr val="000000"/>
                  </a:solidFill>
                  <a:latin typeface="Verdana" pitchFamily="34" charset="0"/>
                  <a:ea typeface="Microsoft YaHei" pitchFamily="34" charset="-122"/>
                </a:defRPr>
              </a:lvl2pPr>
              <a:lvl3pPr eaLnBrk="0" hangingPunct="0">
                <a:spcBef>
                  <a:spcPts val="500"/>
                </a:spcBef>
                <a:defRPr sz="2000">
                  <a:solidFill>
                    <a:srgbClr val="000000"/>
                  </a:solidFill>
                  <a:latin typeface="Verdana" pitchFamily="34" charset="0"/>
                  <a:ea typeface="Microsoft YaHei" pitchFamily="34" charset="-122"/>
                </a:defRPr>
              </a:lvl3pPr>
              <a:lvl4pPr eaLnBrk="0" hangingPunct="0">
                <a:spcBef>
                  <a:spcPts val="500"/>
                </a:spcBef>
                <a:defRPr sz="2000">
                  <a:solidFill>
                    <a:srgbClr val="000000"/>
                  </a:solidFill>
                  <a:latin typeface="Verdana" pitchFamily="34" charset="0"/>
                  <a:ea typeface="Microsoft YaHei" pitchFamily="34" charset="-122"/>
                </a:defRPr>
              </a:lvl4pPr>
              <a:lvl5pPr eaLnBrk="0" hangingPunct="0">
                <a:spcBef>
                  <a:spcPts val="400"/>
                </a:spcBef>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defRPr sz="1600">
                  <a:solidFill>
                    <a:srgbClr val="000000"/>
                  </a:solidFill>
                  <a:latin typeface="Verdana" pitchFamily="34" charset="0"/>
                  <a:ea typeface="Microsoft YaHei" pitchFamily="34" charset="-122"/>
                </a:defRPr>
              </a:lvl9pPr>
            </a:lstStyle>
            <a:p>
              <a:pPr>
                <a:spcBef>
                  <a:spcPct val="50000"/>
                </a:spcBef>
              </a:pPr>
              <a:r>
                <a:rPr lang="en-US" altLang="pl-PL" i="0">
                  <a:solidFill>
                    <a:schemeClr val="tx1"/>
                  </a:solidFill>
                </a:rPr>
                <a:t>With</a:t>
              </a:r>
              <a:r>
                <a:rPr lang="pl-PL" altLang="pl-PL" i="0">
                  <a:solidFill>
                    <a:schemeClr val="tx1"/>
                  </a:solidFill>
                </a:rPr>
                <a:t> </a:t>
              </a:r>
              <a:r>
                <a:rPr lang="en-US" altLang="pl-PL" i="0">
                  <a:solidFill>
                    <a:schemeClr val="tx1"/>
                  </a:solidFill>
                </a:rPr>
                <a:t>replacement</a:t>
              </a:r>
            </a:p>
          </p:txBody>
        </p:sp>
        <p:sp>
          <p:nvSpPr>
            <p:cNvPr id="63500" name="Line 18"/>
            <p:cNvSpPr>
              <a:spLocks noChangeShapeType="1"/>
            </p:cNvSpPr>
            <p:nvPr/>
          </p:nvSpPr>
          <p:spPr bwMode="auto">
            <a:xfrm>
              <a:off x="3648" y="3312"/>
              <a:ext cx="14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7437"/>
                                        </p:tgtEl>
                                        <p:attrNameLst>
                                          <p:attrName>style.visibility</p:attrName>
                                        </p:attrNameLst>
                                      </p:cBhvr>
                                      <p:to>
                                        <p:strVal val="visible"/>
                                      </p:to>
                                    </p:set>
                                    <p:animEffect transition="in" filter="wipe(up)">
                                      <p:cBhvr>
                                        <p:cTn id="7" dur="500"/>
                                        <p:tgtEl>
                                          <p:spTgt spid="174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7434"/>
                                        </p:tgtEl>
                                        <p:attrNameLst>
                                          <p:attrName>style.visibility</p:attrName>
                                        </p:attrNameLst>
                                      </p:cBhvr>
                                      <p:to>
                                        <p:strVal val="visible"/>
                                      </p:to>
                                    </p:set>
                                    <p:animEffect transition="in" filter="wipe(up)">
                                      <p:cBhvr>
                                        <p:cTn id="12" dur="500"/>
                                        <p:tgtEl>
                                          <p:spTgt spid="174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7436"/>
                                        </p:tgtEl>
                                        <p:attrNameLst>
                                          <p:attrName>style.visibility</p:attrName>
                                        </p:attrNameLst>
                                      </p:cBhvr>
                                      <p:to>
                                        <p:strVal val="visible"/>
                                      </p:to>
                                    </p:set>
                                    <p:animEffect transition="in" filter="wipe(up)">
                                      <p:cBhvr>
                                        <p:cTn id="17" dur="500"/>
                                        <p:tgtEl>
                                          <p:spTgt spid="174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Grp="1" noChangeArrowheads="1"/>
          </p:cNvSpPr>
          <p:nvPr>
            <p:ph type="title" idx="4294967295"/>
          </p:nvPr>
        </p:nvSpPr>
        <p:spPr>
          <a:xfrm>
            <a:off x="1476375" y="471488"/>
            <a:ext cx="7205663" cy="947737"/>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mtClean="0">
                <a:solidFill>
                  <a:srgbClr val="C00000"/>
                </a:solidFill>
              </a:rPr>
              <a:t>Conditional probability</a:t>
            </a:r>
          </a:p>
        </p:txBody>
      </p:sp>
      <p:graphicFrame>
        <p:nvGraphicFramePr>
          <p:cNvPr id="64515" name="Object 2"/>
          <p:cNvGraphicFramePr>
            <a:graphicFrameLocks noChangeAspect="1"/>
          </p:cNvGraphicFramePr>
          <p:nvPr/>
        </p:nvGraphicFramePr>
        <p:xfrm>
          <a:off x="2771775" y="2276475"/>
          <a:ext cx="4176713" cy="1209675"/>
        </p:xfrm>
        <a:graphic>
          <a:graphicData uri="http://schemas.openxmlformats.org/presentationml/2006/ole">
            <mc:AlternateContent xmlns:mc="http://schemas.openxmlformats.org/markup-compatibility/2006">
              <mc:Choice xmlns:v="urn:schemas-microsoft-com:vml" Requires="v">
                <p:oleObj spid="_x0000_s64524" name="Równanie" r:id="rId4" imgW="1270000" imgH="419100" progId="Equation.3">
                  <p:embed/>
                </p:oleObj>
              </mc:Choice>
              <mc:Fallback>
                <p:oleObj name="Równanie" r:id="rId4" imgW="1270000" imgH="4191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2276475"/>
                        <a:ext cx="4176713"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6" name="Text Box 3"/>
          <p:cNvSpPr txBox="1">
            <a:spLocks noChangeArrowheads="1"/>
          </p:cNvSpPr>
          <p:nvPr/>
        </p:nvSpPr>
        <p:spPr bwMode="auto">
          <a:xfrm>
            <a:off x="130175" y="1628775"/>
            <a:ext cx="8053388"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6550" eaLnBrk="0" hangingPunct="0">
              <a:spcBef>
                <a:spcPts val="6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i="1">
                <a:solidFill>
                  <a:srgbClr val="CC0066"/>
                </a:solidFill>
                <a:latin typeface="Arial" charset="0"/>
                <a:ea typeface="Microsoft YaHei" pitchFamily="34" charset="-122"/>
              </a:defRPr>
            </a:lvl1pPr>
            <a:lvl2pPr eaLnBrk="0" hangingPunct="0">
              <a:spcBef>
                <a:spcPts val="55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200">
                <a:solidFill>
                  <a:srgbClr val="000000"/>
                </a:solidFill>
                <a:latin typeface="Verdana" pitchFamily="34" charset="0"/>
                <a:ea typeface="Microsoft YaHei" pitchFamily="34" charset="-122"/>
              </a:defRPr>
            </a:lvl2pPr>
            <a:lvl3pPr eaLnBrk="0" hangingPunct="0">
              <a:spcBef>
                <a:spcPts val="5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Verdana" pitchFamily="34" charset="0"/>
                <a:ea typeface="Microsoft YaHei" pitchFamily="34" charset="-122"/>
              </a:defRPr>
            </a:lvl3pPr>
            <a:lvl4pPr eaLnBrk="0" hangingPunct="0">
              <a:spcBef>
                <a:spcPts val="5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Verdana" pitchFamily="34" charset="0"/>
                <a:ea typeface="Microsoft YaHei" pitchFamily="34" charset="-122"/>
              </a:defRPr>
            </a:lvl4pPr>
            <a:lvl5pPr eaLnBrk="0" hangingPunct="0">
              <a:spcBef>
                <a:spcPts val="4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9pPr>
          </a:lstStyle>
          <a:p>
            <a:pPr eaLnBrk="1" hangingPunct="1">
              <a:buClrTx/>
              <a:buFontTx/>
              <a:buNone/>
              <a:defRPr/>
            </a:pPr>
            <a:r>
              <a:rPr lang="pl-PL" altLang="pl-PL" sz="2200" i="0" dirty="0" smtClean="0">
                <a:solidFill>
                  <a:schemeClr val="tx1"/>
                </a:solidFill>
                <a:latin typeface="+mj-lt"/>
              </a:rPr>
              <a:t>Genera</a:t>
            </a:r>
            <a:r>
              <a:rPr lang="pl-PL" altLang="pl-PL" sz="2200" i="0" dirty="0">
                <a:solidFill>
                  <a:schemeClr val="tx1"/>
                </a:solidFill>
                <a:latin typeface="+mj-lt"/>
              </a:rPr>
              <a:t>l</a:t>
            </a:r>
            <a:r>
              <a:rPr lang="pl-PL" altLang="pl-PL" sz="2200" i="0" dirty="0" smtClean="0">
                <a:solidFill>
                  <a:schemeClr val="tx1"/>
                </a:solidFill>
                <a:latin typeface="+mj-lt"/>
              </a:rPr>
              <a:t> </a:t>
            </a:r>
            <a:r>
              <a:rPr lang="pl-PL" altLang="pl-PL" sz="2200" i="0" dirty="0" err="1" smtClean="0">
                <a:solidFill>
                  <a:schemeClr val="tx1"/>
                </a:solidFill>
                <a:latin typeface="+mj-lt"/>
              </a:rPr>
              <a:t>definition</a:t>
            </a:r>
            <a:r>
              <a:rPr lang="pl-PL" altLang="pl-PL" sz="2200" i="0" dirty="0" smtClean="0">
                <a:solidFill>
                  <a:schemeClr val="tx1"/>
                </a:solidFill>
                <a:latin typeface="+mj-lt"/>
              </a:rPr>
              <a:t>:</a:t>
            </a:r>
          </a:p>
          <a:p>
            <a:pPr eaLnBrk="1" hangingPunct="1">
              <a:buClrTx/>
              <a:buFontTx/>
              <a:buNone/>
              <a:defRPr/>
            </a:pPr>
            <a:endParaRPr lang="pl-PL" altLang="pl-PL" sz="1600" i="0" dirty="0" smtClean="0"/>
          </a:p>
          <a:p>
            <a:pPr eaLnBrk="1" hangingPunct="1">
              <a:buClrTx/>
              <a:buFontTx/>
              <a:buNone/>
              <a:defRPr/>
            </a:pPr>
            <a:endParaRPr lang="pl-PL" altLang="pl-PL" sz="1600" i="0" dirty="0" smtClean="0"/>
          </a:p>
          <a:p>
            <a:pPr eaLnBrk="1" hangingPunct="1">
              <a:buClrTx/>
              <a:buFontTx/>
              <a:buNone/>
              <a:defRPr/>
            </a:pPr>
            <a:endParaRPr lang="pl-PL" altLang="pl-PL" sz="1600" i="0" dirty="0" smtClean="0"/>
          </a:p>
          <a:p>
            <a:pPr eaLnBrk="1" hangingPunct="1">
              <a:buClrTx/>
              <a:buFontTx/>
              <a:buNone/>
              <a:defRPr/>
            </a:pPr>
            <a:endParaRPr lang="pl-PL" altLang="pl-PL" sz="1600" i="0" dirty="0" smtClean="0"/>
          </a:p>
          <a:p>
            <a:pPr eaLnBrk="1" hangingPunct="1">
              <a:buClrTx/>
              <a:buFontTx/>
              <a:buNone/>
              <a:defRPr/>
            </a:pPr>
            <a:endParaRPr lang="pl-PL" altLang="pl-PL" sz="1600" i="0" dirty="0" smtClean="0"/>
          </a:p>
          <a:p>
            <a:pPr eaLnBrk="1" hangingPunct="1">
              <a:buClrTx/>
              <a:buFontTx/>
              <a:buNone/>
              <a:defRPr/>
            </a:pPr>
            <a:endParaRPr lang="pl-PL" altLang="pl-PL" sz="1600" i="0" dirty="0" smtClean="0"/>
          </a:p>
          <a:p>
            <a:pPr eaLnBrk="1" hangingPunct="1">
              <a:buClrTx/>
              <a:buFontTx/>
              <a:buNone/>
              <a:defRPr/>
            </a:pPr>
            <a:endParaRPr lang="pl-PL" altLang="pl-PL" sz="1600" i="0" dirty="0" smtClean="0"/>
          </a:p>
          <a:p>
            <a:pPr eaLnBrk="1" hangingPunct="1">
              <a:buClrTx/>
              <a:buFontTx/>
              <a:buNone/>
              <a:defRPr/>
            </a:pPr>
            <a:r>
              <a:rPr lang="pl-PL" altLang="pl-PL" b="0" i="0" dirty="0" smtClean="0">
                <a:solidFill>
                  <a:schemeClr val="tx1"/>
                </a:solidFill>
                <a:latin typeface="+mj-lt"/>
              </a:rPr>
              <a:t>	</a:t>
            </a:r>
            <a:r>
              <a:rPr lang="pl-PL" altLang="pl-PL" b="0" i="0" dirty="0" err="1" smtClean="0">
                <a:solidFill>
                  <a:schemeClr val="tx1"/>
                </a:solidFill>
                <a:latin typeface="+mj-lt"/>
              </a:rPr>
              <a:t>under</a:t>
            </a:r>
            <a:r>
              <a:rPr lang="pl-PL" altLang="pl-PL" b="0" i="0" dirty="0" smtClean="0">
                <a:solidFill>
                  <a:schemeClr val="tx1"/>
                </a:solidFill>
                <a:latin typeface="+mj-lt"/>
              </a:rPr>
              <a:t> </a:t>
            </a:r>
            <a:r>
              <a:rPr lang="pl-PL" altLang="pl-PL" b="0" i="0" dirty="0" err="1" smtClean="0">
                <a:solidFill>
                  <a:schemeClr val="tx1"/>
                </a:solidFill>
                <a:latin typeface="+mj-lt"/>
              </a:rPr>
              <a:t>assumption</a:t>
            </a:r>
            <a:r>
              <a:rPr lang="pl-PL" altLang="pl-PL" b="0" i="0" dirty="0" smtClean="0">
                <a:solidFill>
                  <a:schemeClr val="tx1"/>
                </a:solidFill>
                <a:latin typeface="+mj-lt"/>
              </a:rPr>
              <a:t> </a:t>
            </a:r>
            <a:r>
              <a:rPr lang="pl-PL" altLang="pl-PL" b="0" i="0" dirty="0" err="1" smtClean="0">
                <a:solidFill>
                  <a:schemeClr val="tx1"/>
                </a:solidFill>
                <a:latin typeface="+mj-lt"/>
              </a:rPr>
              <a:t>that</a:t>
            </a:r>
            <a:r>
              <a:rPr lang="pl-PL" altLang="pl-PL" b="0" i="0" dirty="0" smtClean="0">
                <a:solidFill>
                  <a:schemeClr val="tx1"/>
                </a:solidFill>
                <a:latin typeface="+mj-lt"/>
              </a:rPr>
              <a:t> P(B) &gt; 0 (</a:t>
            </a:r>
            <a:r>
              <a:rPr lang="pl-PL" altLang="pl-PL" b="0" i="0" dirty="0" err="1" smtClean="0">
                <a:solidFill>
                  <a:schemeClr val="tx1"/>
                </a:solidFill>
                <a:latin typeface="+mj-lt"/>
              </a:rPr>
              <a:t>event</a:t>
            </a:r>
            <a:r>
              <a:rPr lang="pl-PL" altLang="pl-PL" b="0" i="0" dirty="0" smtClean="0">
                <a:solidFill>
                  <a:schemeClr val="tx1"/>
                </a:solidFill>
                <a:latin typeface="+mj-lt"/>
              </a:rPr>
              <a:t> B </a:t>
            </a:r>
            <a:r>
              <a:rPr lang="pl-PL" altLang="pl-PL" b="0" i="0" dirty="0" err="1" smtClean="0">
                <a:solidFill>
                  <a:schemeClr val="tx1"/>
                </a:solidFill>
                <a:latin typeface="+mj-lt"/>
              </a:rPr>
              <a:t>has</a:t>
            </a:r>
            <a:r>
              <a:rPr lang="pl-PL" altLang="pl-PL" b="0" i="0" dirty="0" smtClean="0">
                <a:solidFill>
                  <a:schemeClr val="tx1"/>
                </a:solidFill>
                <a:latin typeface="+mj-lt"/>
              </a:rPr>
              <a:t> to be </a:t>
            </a:r>
            <a:r>
              <a:rPr lang="pl-PL" altLang="pl-PL" b="0" i="0" dirty="0" err="1" smtClean="0">
                <a:solidFill>
                  <a:schemeClr val="tx1"/>
                </a:solidFill>
                <a:latin typeface="+mj-lt"/>
              </a:rPr>
              <a:t>possible</a:t>
            </a:r>
            <a:r>
              <a:rPr lang="pl-PL" altLang="pl-PL" b="0" i="0" dirty="0" smtClean="0">
                <a:solidFill>
                  <a:schemeClr val="tx1"/>
                </a:solidFill>
                <a:latin typeface="+mj-lt"/>
              </a:rPr>
              <a:t>)</a:t>
            </a:r>
          </a:p>
          <a:p>
            <a:pPr eaLnBrk="1" hangingPunct="1">
              <a:buClrTx/>
              <a:buFontTx/>
              <a:buNone/>
              <a:defRPr/>
            </a:pPr>
            <a:endParaRPr lang="pl-PL" altLang="pl-PL" sz="1600" i="0" dirty="0" smtClean="0"/>
          </a:p>
          <a:p>
            <a:pPr eaLnBrk="1" hangingPunct="1">
              <a:buClrTx/>
              <a:buFontTx/>
              <a:buNone/>
              <a:defRPr/>
            </a:pPr>
            <a:endParaRPr lang="pl-PL" altLang="pl-PL" sz="1600" i="0" dirty="0" smtClean="0"/>
          </a:p>
          <a:p>
            <a:pPr eaLnBrk="1" hangingPunct="1">
              <a:buClrTx/>
              <a:buFontTx/>
              <a:buNone/>
              <a:defRPr/>
            </a:pPr>
            <a:r>
              <a:rPr lang="pl-PL" altLang="pl-PL" sz="1600" i="0" dirty="0" smtClean="0"/>
              <a:t> </a:t>
            </a:r>
          </a:p>
        </p:txBody>
      </p:sp>
      <p:graphicFrame>
        <p:nvGraphicFramePr>
          <p:cNvPr id="64517" name="Object 5"/>
          <p:cNvGraphicFramePr>
            <a:graphicFrameLocks noChangeAspect="1"/>
          </p:cNvGraphicFramePr>
          <p:nvPr/>
        </p:nvGraphicFramePr>
        <p:xfrm>
          <a:off x="4140200" y="3070225"/>
          <a:ext cx="719138" cy="360363"/>
        </p:xfrm>
        <a:graphic>
          <a:graphicData uri="http://schemas.openxmlformats.org/presentationml/2006/ole">
            <mc:AlternateContent xmlns:mc="http://schemas.openxmlformats.org/markup-compatibility/2006">
              <mc:Choice xmlns:v="urn:schemas-microsoft-com:vml" Requires="v">
                <p:oleObj spid="_x0000_s64525" r:id="rId6" imgW="731154" imgH="365394" progId="">
                  <p:embed/>
                </p:oleObj>
              </mc:Choice>
              <mc:Fallback>
                <p:oleObj r:id="rId6" imgW="731154" imgH="365394" progId="">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40200" y="3070225"/>
                        <a:ext cx="719138" cy="3603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Symbol zastępczy stopki 3"/>
          <p:cNvSpPr>
            <a:spLocks noGrp="1"/>
          </p:cNvSpPr>
          <p:nvPr>
            <p:ph type="ftr" sz="quarter" idx="10"/>
          </p:nvPr>
        </p:nvSpPr>
        <p:spPr>
          <a:xfrm>
            <a:off x="0" y="6597650"/>
            <a:ext cx="4284663" cy="941388"/>
          </a:xfrm>
        </p:spPr>
        <p:txBody>
          <a:bodyPr/>
          <a:lstStyle/>
          <a:p>
            <a:pPr>
              <a:defRPr/>
            </a:pPr>
            <a:r>
              <a:rPr lang="en-US" altLang="pl-PL" dirty="0" smtClean="0"/>
              <a:t>Introduction to theory of probability and statistics, Lecture 2</a:t>
            </a:r>
            <a:endParaRPr lang="pl-PL" altLang="pl-PL" dirty="0"/>
          </a:p>
        </p:txBody>
      </p:sp>
      <p:sp>
        <p:nvSpPr>
          <p:cNvPr id="5" name="Symbol zastępczy numeru slajdu 4"/>
          <p:cNvSpPr>
            <a:spLocks noGrp="1"/>
          </p:cNvSpPr>
          <p:nvPr>
            <p:ph type="sldNum" sz="quarter" idx="11"/>
          </p:nvPr>
        </p:nvSpPr>
        <p:spPr/>
        <p:txBody>
          <a:bodyPr/>
          <a:lstStyle/>
          <a:p>
            <a:pPr>
              <a:defRPr/>
            </a:pPr>
            <a:fld id="{E571FA72-6742-45E7-990F-AC2A596FA68E}" type="slidenum">
              <a:rPr lang="pl-PL" altLang="pl-PL" smtClean="0"/>
              <a:pPr>
                <a:defRPr/>
              </a:pPr>
              <a:t>55</a:t>
            </a:fld>
            <a:endParaRPr lang="pl-PL" altLang="pl-PL"/>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3"/>
          <p:cNvSpPr txBox="1">
            <a:spLocks noChangeArrowheads="1"/>
          </p:cNvSpPr>
          <p:nvPr/>
        </p:nvSpPr>
        <p:spPr bwMode="auto">
          <a:xfrm>
            <a:off x="247650" y="1341438"/>
            <a:ext cx="8640763"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6550" eaLnBrk="0" hangingPunct="0">
              <a:spcBef>
                <a:spcPts val="6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i="1">
                <a:solidFill>
                  <a:srgbClr val="CC0066"/>
                </a:solidFill>
                <a:latin typeface="Arial" charset="0"/>
                <a:ea typeface="Microsoft YaHei" pitchFamily="34" charset="-122"/>
              </a:defRPr>
            </a:lvl1pPr>
            <a:lvl2pPr eaLnBrk="0" hangingPunct="0">
              <a:spcBef>
                <a:spcPts val="55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200">
                <a:solidFill>
                  <a:srgbClr val="000000"/>
                </a:solidFill>
                <a:latin typeface="Verdana" pitchFamily="34" charset="0"/>
                <a:ea typeface="Microsoft YaHei" pitchFamily="34" charset="-122"/>
              </a:defRPr>
            </a:lvl2pPr>
            <a:lvl3pPr eaLnBrk="0" hangingPunct="0">
              <a:spcBef>
                <a:spcPts val="5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Verdana" pitchFamily="34" charset="0"/>
                <a:ea typeface="Microsoft YaHei" pitchFamily="34" charset="-122"/>
              </a:defRPr>
            </a:lvl3pPr>
            <a:lvl4pPr eaLnBrk="0" hangingPunct="0">
              <a:spcBef>
                <a:spcPts val="5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Verdana" pitchFamily="34" charset="0"/>
                <a:ea typeface="Microsoft YaHei" pitchFamily="34" charset="-122"/>
              </a:defRPr>
            </a:lvl4pPr>
            <a:lvl5pPr eaLnBrk="0" hangingPunct="0">
              <a:spcBef>
                <a:spcPts val="4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9pPr>
          </a:lstStyle>
          <a:p>
            <a:pPr eaLnBrk="1" hangingPunct="1">
              <a:buClrTx/>
              <a:buFontTx/>
              <a:buNone/>
              <a:defRPr/>
            </a:pPr>
            <a:endParaRPr lang="pl-PL" altLang="pl-PL" sz="1600" i="0" dirty="0" smtClean="0"/>
          </a:p>
          <a:p>
            <a:pPr eaLnBrk="1" hangingPunct="1">
              <a:buClrTx/>
              <a:buFontTx/>
              <a:buNone/>
              <a:defRPr/>
            </a:pPr>
            <a:r>
              <a:rPr lang="pl-PL" altLang="pl-PL" sz="2200" i="0" dirty="0" err="1" smtClean="0">
                <a:solidFill>
                  <a:schemeClr val="tx1"/>
                </a:solidFill>
                <a:latin typeface="+mj-lt"/>
              </a:rPr>
              <a:t>Useful</a:t>
            </a:r>
            <a:r>
              <a:rPr lang="pl-PL" altLang="pl-PL" sz="2200" i="0" dirty="0" smtClean="0">
                <a:solidFill>
                  <a:schemeClr val="tx1"/>
                </a:solidFill>
                <a:latin typeface="+mj-lt"/>
              </a:rPr>
              <a:t> </a:t>
            </a:r>
            <a:r>
              <a:rPr lang="pl-PL" altLang="pl-PL" sz="2200" i="0" dirty="0" err="1" smtClean="0">
                <a:solidFill>
                  <a:schemeClr val="tx1"/>
                </a:solidFill>
                <a:latin typeface="+mj-lt"/>
              </a:rPr>
              <a:t>expressions</a:t>
            </a:r>
            <a:r>
              <a:rPr lang="pl-PL" altLang="pl-PL" sz="2200" i="0" dirty="0" smtClean="0">
                <a:solidFill>
                  <a:schemeClr val="tx1"/>
                </a:solidFill>
                <a:latin typeface="+mj-lt"/>
              </a:rPr>
              <a:t>:</a:t>
            </a:r>
          </a:p>
          <a:p>
            <a:pPr eaLnBrk="1" hangingPunct="1">
              <a:buClrTx/>
              <a:buFontTx/>
              <a:buNone/>
              <a:defRPr/>
            </a:pPr>
            <a:endParaRPr lang="pl-PL" altLang="pl-PL" sz="1600" i="0" dirty="0" smtClean="0"/>
          </a:p>
          <a:p>
            <a:pPr eaLnBrk="1" hangingPunct="1">
              <a:buClrTx/>
              <a:buFontTx/>
              <a:buNone/>
              <a:defRPr/>
            </a:pPr>
            <a:r>
              <a:rPr lang="pl-PL" altLang="pl-PL" sz="1600" i="0" dirty="0" smtClean="0"/>
              <a:t> </a:t>
            </a:r>
          </a:p>
        </p:txBody>
      </p:sp>
      <p:graphicFrame>
        <p:nvGraphicFramePr>
          <p:cNvPr id="65539" name="Object 5"/>
          <p:cNvGraphicFramePr>
            <a:graphicFrameLocks noChangeAspect="1"/>
          </p:cNvGraphicFramePr>
          <p:nvPr/>
        </p:nvGraphicFramePr>
        <p:xfrm>
          <a:off x="4140200" y="3070225"/>
          <a:ext cx="719138" cy="360363"/>
        </p:xfrm>
        <a:graphic>
          <a:graphicData uri="http://schemas.openxmlformats.org/presentationml/2006/ole">
            <mc:AlternateContent xmlns:mc="http://schemas.openxmlformats.org/markup-compatibility/2006">
              <mc:Choice xmlns:v="urn:schemas-microsoft-com:vml" Requires="v">
                <p:oleObj spid="_x0000_s65549" r:id="rId4" imgW="731154" imgH="365394" progId="">
                  <p:embed/>
                </p:oleObj>
              </mc:Choice>
              <mc:Fallback>
                <p:oleObj r:id="rId4" imgW="731154" imgH="365394"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0200" y="3070225"/>
                        <a:ext cx="719138" cy="3603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0" name="Object 6"/>
          <p:cNvGraphicFramePr>
            <a:graphicFrameLocks noChangeAspect="1"/>
          </p:cNvGraphicFramePr>
          <p:nvPr/>
        </p:nvGraphicFramePr>
        <p:xfrm>
          <a:off x="1258888" y="2636838"/>
          <a:ext cx="4189412" cy="3168650"/>
        </p:xfrm>
        <a:graphic>
          <a:graphicData uri="http://schemas.openxmlformats.org/presentationml/2006/ole">
            <mc:AlternateContent xmlns:mc="http://schemas.openxmlformats.org/markup-compatibility/2006">
              <mc:Choice xmlns:v="urn:schemas-microsoft-com:vml" Requires="v">
                <p:oleObj spid="_x0000_s65550" name="Równanie" r:id="rId6" imgW="1587500" imgH="1193800" progId="Equation.3">
                  <p:embed/>
                </p:oleObj>
              </mc:Choice>
              <mc:Fallback>
                <p:oleObj name="Równanie" r:id="rId6" imgW="1587500" imgH="11938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8888" y="2636838"/>
                        <a:ext cx="4189412"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1CB97193-3CCC-4384-8FDC-5542CBF69DB2}" type="slidenum">
              <a:rPr lang="pl-PL" altLang="pl-PL" smtClean="0"/>
              <a:pPr>
                <a:defRPr/>
              </a:pPr>
              <a:t>56</a:t>
            </a:fld>
            <a:endParaRPr lang="pl-PL" altLang="pl-PL"/>
          </a:p>
        </p:txBody>
      </p:sp>
      <p:sp>
        <p:nvSpPr>
          <p:cNvPr id="10" name="Text Box 3"/>
          <p:cNvSpPr txBox="1">
            <a:spLocks noChangeArrowheads="1"/>
          </p:cNvSpPr>
          <p:nvPr/>
        </p:nvSpPr>
        <p:spPr bwMode="auto">
          <a:xfrm>
            <a:off x="4735513" y="2420938"/>
            <a:ext cx="4168775"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6550" eaLnBrk="0" hangingPunct="0">
              <a:spcBef>
                <a:spcPts val="6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b="1" i="1">
                <a:solidFill>
                  <a:srgbClr val="CC0066"/>
                </a:solidFill>
                <a:latin typeface="Arial" charset="0"/>
                <a:ea typeface="Microsoft YaHei" pitchFamily="34" charset="-122"/>
              </a:defRPr>
            </a:lvl1pPr>
            <a:lvl2pPr eaLnBrk="0" hangingPunct="0">
              <a:spcBef>
                <a:spcPts val="55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200">
                <a:solidFill>
                  <a:srgbClr val="000000"/>
                </a:solidFill>
                <a:latin typeface="Verdana" pitchFamily="34" charset="0"/>
                <a:ea typeface="Microsoft YaHei" pitchFamily="34" charset="-122"/>
              </a:defRPr>
            </a:lvl2pPr>
            <a:lvl3pPr eaLnBrk="0" hangingPunct="0">
              <a:spcBef>
                <a:spcPts val="5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Verdana" pitchFamily="34" charset="0"/>
                <a:ea typeface="Microsoft YaHei" pitchFamily="34" charset="-122"/>
              </a:defRPr>
            </a:lvl3pPr>
            <a:lvl4pPr eaLnBrk="0" hangingPunct="0">
              <a:spcBef>
                <a:spcPts val="5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Verdana" pitchFamily="34" charset="0"/>
                <a:ea typeface="Microsoft YaHei" pitchFamily="34" charset="-122"/>
              </a:defRPr>
            </a:lvl4pPr>
            <a:lvl5pPr eaLnBrk="0" hangingPunct="0">
              <a:spcBef>
                <a:spcPts val="400"/>
              </a:spcBef>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5pPr>
            <a:lvl6pPr marL="25146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6pPr>
            <a:lvl7pPr marL="29718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7pPr>
            <a:lvl8pPr marL="34290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8pPr>
            <a:lvl9pPr marL="3886200" indent="-228600" defTabSz="449263" eaLnBrk="0" fontAlgn="base" hangingPunct="0">
              <a:spcBef>
                <a:spcPts val="400"/>
              </a:spcBef>
              <a:spcAft>
                <a:spcPct val="0"/>
              </a:spcAft>
              <a:buClr>
                <a:srgbClr val="000000"/>
              </a:buClr>
              <a:buSzPct val="100000"/>
              <a:buFont typeface="Times New Roman"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600">
                <a:solidFill>
                  <a:srgbClr val="000000"/>
                </a:solidFill>
                <a:latin typeface="Verdana" pitchFamily="34" charset="0"/>
                <a:ea typeface="Microsoft YaHei" pitchFamily="34" charset="-122"/>
              </a:defRPr>
            </a:lvl9pPr>
          </a:lstStyle>
          <a:p>
            <a:pPr eaLnBrk="1" hangingPunct="1">
              <a:buClrTx/>
              <a:buFontTx/>
              <a:buNone/>
              <a:defRPr/>
            </a:pPr>
            <a:endParaRPr lang="pl-PL" altLang="pl-PL" sz="1600" i="0" dirty="0" smtClean="0"/>
          </a:p>
          <a:p>
            <a:pPr eaLnBrk="1" hangingPunct="1">
              <a:buClrTx/>
              <a:buFontTx/>
              <a:buNone/>
              <a:defRPr/>
            </a:pPr>
            <a:r>
              <a:rPr lang="pl-PL" altLang="pl-PL" sz="2200" b="0" i="0" dirty="0" smtClean="0">
                <a:solidFill>
                  <a:schemeClr val="tx1"/>
                </a:solidFill>
                <a:latin typeface="+mj-lt"/>
              </a:rPr>
              <a:t>for </a:t>
            </a:r>
            <a:r>
              <a:rPr lang="pl-PL" altLang="pl-PL" sz="2200" b="0" i="0" dirty="0" err="1" smtClean="0">
                <a:solidFill>
                  <a:schemeClr val="tx1"/>
                </a:solidFill>
                <a:latin typeface="+mj-lt"/>
              </a:rPr>
              <a:t>any</a:t>
            </a:r>
            <a:r>
              <a:rPr lang="pl-PL" altLang="pl-PL" sz="2200" b="0" i="0" dirty="0" smtClean="0">
                <a:solidFill>
                  <a:schemeClr val="tx1"/>
                </a:solidFill>
                <a:latin typeface="+mj-lt"/>
              </a:rPr>
              <a:t> </a:t>
            </a:r>
            <a:r>
              <a:rPr lang="pl-PL" altLang="pl-PL" sz="2200" b="0" i="0" dirty="0" err="1" smtClean="0">
                <a:solidFill>
                  <a:schemeClr val="tx1"/>
                </a:solidFill>
                <a:latin typeface="+mj-lt"/>
              </a:rPr>
              <a:t>event</a:t>
            </a:r>
            <a:r>
              <a:rPr lang="pl-PL" altLang="pl-PL" sz="2200" b="0" i="0" dirty="0" smtClean="0">
                <a:solidFill>
                  <a:schemeClr val="tx1"/>
                </a:solidFill>
                <a:latin typeface="+mj-lt"/>
              </a:rPr>
              <a:t> A</a:t>
            </a:r>
          </a:p>
          <a:p>
            <a:pPr eaLnBrk="1" hangingPunct="1">
              <a:buClrTx/>
              <a:buFontTx/>
              <a:buNone/>
              <a:defRPr/>
            </a:pPr>
            <a:endParaRPr lang="pl-PL" altLang="pl-PL" sz="1600" i="0" dirty="0" smtClean="0"/>
          </a:p>
          <a:p>
            <a:pPr eaLnBrk="1" hangingPunct="1">
              <a:buClrTx/>
              <a:buFontTx/>
              <a:buNone/>
              <a:defRPr/>
            </a:pPr>
            <a:r>
              <a:rPr lang="pl-PL" altLang="pl-PL" sz="1600" i="0" dirty="0" smtClean="0"/>
              <a:t> </a:t>
            </a:r>
          </a:p>
        </p:txBody>
      </p:sp>
      <p:sp>
        <p:nvSpPr>
          <p:cNvPr id="65544" name="Rectangle 1"/>
          <p:cNvSpPr>
            <a:spLocks noGrp="1" noChangeArrowheads="1"/>
          </p:cNvSpPr>
          <p:nvPr>
            <p:ph type="title" idx="4294967295"/>
          </p:nvPr>
        </p:nvSpPr>
        <p:spPr>
          <a:xfrm>
            <a:off x="1649413" y="260350"/>
            <a:ext cx="7205662" cy="947738"/>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mtClean="0">
                <a:solidFill>
                  <a:srgbClr val="C00000"/>
                </a:solidFill>
              </a:rPr>
              <a:t>Conditional probability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Grp="1" noChangeArrowheads="1"/>
          </p:cNvSpPr>
          <p:nvPr>
            <p:ph type="title" idx="4294967295"/>
          </p:nvPr>
        </p:nvSpPr>
        <p:spPr>
          <a:xfrm>
            <a:off x="1476375" y="471488"/>
            <a:ext cx="7205663" cy="947737"/>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mtClean="0">
                <a:solidFill>
                  <a:srgbClr val="C00000"/>
                </a:solidFill>
              </a:rPr>
              <a:t>Example </a:t>
            </a:r>
          </a:p>
        </p:txBody>
      </p:sp>
      <p:sp>
        <p:nvSpPr>
          <p:cNvPr id="44035" name="Rectangle 2"/>
          <p:cNvSpPr>
            <a:spLocks noGrp="1" noChangeArrowheads="1"/>
          </p:cNvSpPr>
          <p:nvPr>
            <p:ph type="body" idx="4294967295"/>
          </p:nvPr>
        </p:nvSpPr>
        <p:spPr>
          <a:xfrm>
            <a:off x="251520" y="1484313"/>
            <a:ext cx="8497193" cy="4492625"/>
          </a:xfrm>
        </p:spPr>
        <p:txBody>
          <a:bodyPr/>
          <a:lstStyle/>
          <a:p>
            <a:pPr indent="-33655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i="0" dirty="0" smtClean="0"/>
              <a:t>	</a:t>
            </a:r>
            <a:r>
              <a:rPr lang="en-US" altLang="pl-PL" b="0" i="0" dirty="0" smtClean="0">
                <a:solidFill>
                  <a:schemeClr val="tx1"/>
                </a:solidFill>
                <a:latin typeface="+mj-lt"/>
              </a:rPr>
              <a:t>We are throwing a 6-sided die three times. Each time we have got a different number of dots. Calculate a probability that once we get a „5” assuming that each attempt gives different number.  </a:t>
            </a:r>
            <a:endParaRPr lang="en-US" altLang="pl-PL" b="0" i="0" dirty="0" smtClean="0">
              <a:solidFill>
                <a:schemeClr val="tx1"/>
              </a:solidFill>
            </a:endParaRPr>
          </a:p>
          <a:p>
            <a:pPr indent="-336550">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i="0" dirty="0" smtClean="0"/>
          </a:p>
        </p:txBody>
      </p:sp>
      <p:graphicFrame>
        <p:nvGraphicFramePr>
          <p:cNvPr id="66564" name="Object 3"/>
          <p:cNvGraphicFramePr>
            <a:graphicFrameLocks noChangeAspect="1"/>
          </p:cNvGraphicFramePr>
          <p:nvPr/>
        </p:nvGraphicFramePr>
        <p:xfrm>
          <a:off x="2700338" y="3213100"/>
          <a:ext cx="4967287" cy="3057525"/>
        </p:xfrm>
        <a:graphic>
          <a:graphicData uri="http://schemas.openxmlformats.org/presentationml/2006/ole">
            <mc:AlternateContent xmlns:mc="http://schemas.openxmlformats.org/markup-compatibility/2006">
              <mc:Choice xmlns:v="urn:schemas-microsoft-com:vml" Requires="v">
                <p:oleObj spid="_x0000_s66569" name="Równanie" r:id="rId4" imgW="2006600" imgH="1231900" progId="Equation.3">
                  <p:embed/>
                </p:oleObj>
              </mc:Choice>
              <mc:Fallback>
                <p:oleObj name="Równanie" r:id="rId4" imgW="2006600" imgH="12319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338" y="3213100"/>
                        <a:ext cx="4967287" cy="305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7E754090-34C0-4320-9A36-0408CF5B5D60}" type="slidenum">
              <a:rPr lang="pl-PL" altLang="pl-PL" smtClean="0"/>
              <a:pPr>
                <a:defRPr/>
              </a:pPr>
              <a:t>57</a:t>
            </a:fld>
            <a:endParaRPr lang="pl-PL" altLang="pl-PL"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a:xfrm>
            <a:off x="1476375" y="471488"/>
            <a:ext cx="7205663" cy="947737"/>
          </a:xfrm>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mtClean="0">
                <a:solidFill>
                  <a:srgbClr val="C00000"/>
                </a:solidFill>
              </a:rPr>
              <a:t>Bertrand paradox</a:t>
            </a: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dirty="0"/>
          </a:p>
        </p:txBody>
      </p:sp>
      <p:sp>
        <p:nvSpPr>
          <p:cNvPr id="5" name="Symbol zastępczy numeru slajdu 4"/>
          <p:cNvSpPr>
            <a:spLocks noGrp="1"/>
          </p:cNvSpPr>
          <p:nvPr>
            <p:ph type="sldNum" sz="quarter" idx="11"/>
          </p:nvPr>
        </p:nvSpPr>
        <p:spPr/>
        <p:txBody>
          <a:bodyPr/>
          <a:lstStyle/>
          <a:p>
            <a:pPr>
              <a:defRPr/>
            </a:pPr>
            <a:fld id="{0DCCCF32-7E60-4F6E-97CB-7349955F483E}" type="slidenum">
              <a:rPr lang="pl-PL" altLang="pl-PL" smtClean="0"/>
              <a:pPr>
                <a:defRPr/>
              </a:pPr>
              <a:t>6</a:t>
            </a:fld>
            <a:endParaRPr lang="pl-PL" altLang="pl-PL" dirty="0"/>
          </a:p>
        </p:txBody>
      </p:sp>
      <p:sp>
        <p:nvSpPr>
          <p:cNvPr id="3" name="pole tekstowe 2"/>
          <p:cNvSpPr txBox="1"/>
          <p:nvPr/>
        </p:nvSpPr>
        <p:spPr>
          <a:xfrm>
            <a:off x="446088" y="1781175"/>
            <a:ext cx="8064500" cy="431800"/>
          </a:xfrm>
          <a:prstGeom prst="rect">
            <a:avLst/>
          </a:prstGeom>
          <a:noFill/>
        </p:spPr>
        <p:txBody>
          <a:bodyPr>
            <a:spAutoFit/>
          </a:bodyPr>
          <a:lstStyle/>
          <a:p>
            <a:pPr>
              <a:buFont typeface="Times New Roman" pitchFamily="16" charset="0"/>
              <a:buNone/>
              <a:defRPr/>
            </a:pPr>
            <a:r>
              <a:rPr lang="en-US" sz="2200" dirty="0">
                <a:solidFill>
                  <a:schemeClr val="tx1"/>
                </a:solidFill>
                <a:latin typeface="+mj-lt"/>
                <a:ea typeface="Microsoft YaHei" charset="-122"/>
              </a:rPr>
              <a:t>In a given circle one draws at random a chord.</a:t>
            </a:r>
          </a:p>
        </p:txBody>
      </p:sp>
      <p:sp>
        <p:nvSpPr>
          <p:cNvPr id="8" name="pole tekstowe 7"/>
          <p:cNvSpPr txBox="1"/>
          <p:nvPr/>
        </p:nvSpPr>
        <p:spPr>
          <a:xfrm>
            <a:off x="433388" y="2543175"/>
            <a:ext cx="8064500" cy="768350"/>
          </a:xfrm>
          <a:prstGeom prst="rect">
            <a:avLst/>
          </a:prstGeom>
          <a:noFill/>
        </p:spPr>
        <p:txBody>
          <a:bodyPr>
            <a:spAutoFit/>
          </a:bodyPr>
          <a:lstStyle/>
          <a:p>
            <a:pPr>
              <a:buFont typeface="Times New Roman" pitchFamily="16" charset="0"/>
              <a:buNone/>
              <a:defRPr/>
            </a:pPr>
            <a:r>
              <a:rPr lang="en-US" sz="2200" dirty="0">
                <a:solidFill>
                  <a:schemeClr val="tx1"/>
                </a:solidFill>
                <a:latin typeface="+mj-lt"/>
                <a:ea typeface="Microsoft YaHei" charset="-122"/>
              </a:rPr>
              <a:t>Calculate a probability that it will be longer than a side of equilateral triangle inscribed in a circle? </a:t>
            </a:r>
          </a:p>
        </p:txBody>
      </p:sp>
      <p:sp>
        <p:nvSpPr>
          <p:cNvPr id="9" name="pole tekstowe 8"/>
          <p:cNvSpPr txBox="1"/>
          <p:nvPr/>
        </p:nvSpPr>
        <p:spPr>
          <a:xfrm>
            <a:off x="446088" y="3789363"/>
            <a:ext cx="8064500" cy="769937"/>
          </a:xfrm>
          <a:prstGeom prst="rect">
            <a:avLst/>
          </a:prstGeom>
          <a:noFill/>
        </p:spPr>
        <p:txBody>
          <a:bodyPr>
            <a:spAutoFit/>
          </a:bodyPr>
          <a:lstStyle/>
          <a:p>
            <a:pPr>
              <a:buFont typeface="Times New Roman" pitchFamily="16" charset="0"/>
              <a:buNone/>
              <a:defRPr/>
            </a:pPr>
            <a:r>
              <a:rPr lang="en-US" sz="2200" dirty="0">
                <a:solidFill>
                  <a:schemeClr val="tx1"/>
                </a:solidFill>
                <a:latin typeface="+mj-lt"/>
                <a:ea typeface="Microsoft YaHei" charset="-122"/>
              </a:rPr>
              <a:t>There exist three possible solutions and three possible answers: ½, 1/3, ¼.</a:t>
            </a:r>
          </a:p>
        </p:txBody>
      </p:sp>
      <p:sp>
        <p:nvSpPr>
          <p:cNvPr id="10" name="pole tekstowe 9"/>
          <p:cNvSpPr txBox="1"/>
          <p:nvPr/>
        </p:nvSpPr>
        <p:spPr>
          <a:xfrm>
            <a:off x="484188" y="4941888"/>
            <a:ext cx="8064500" cy="768350"/>
          </a:xfrm>
          <a:prstGeom prst="rect">
            <a:avLst/>
          </a:prstGeom>
          <a:noFill/>
        </p:spPr>
        <p:txBody>
          <a:bodyPr>
            <a:spAutoFit/>
          </a:bodyPr>
          <a:lstStyle/>
          <a:p>
            <a:pPr>
              <a:buFont typeface="Times New Roman" pitchFamily="16" charset="0"/>
              <a:buNone/>
              <a:defRPr/>
            </a:pPr>
            <a:r>
              <a:rPr lang="en-US" sz="2200" dirty="0">
                <a:solidFill>
                  <a:schemeClr val="tx1"/>
                </a:solidFill>
                <a:latin typeface="+mj-lt"/>
                <a:ea typeface="Microsoft YaHei" charset="-122"/>
              </a:rPr>
              <a:t>The source of paradox lies in the lack of precision. What does it mean random way in this case?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400" y="1557338"/>
            <a:ext cx="9039225" cy="4486275"/>
          </a:xfrm>
        </p:spPr>
        <p:txBody>
          <a:bodyPr/>
          <a:lstStyle/>
          <a:p>
            <a:pPr>
              <a:buFont typeface="Times New Roman" pitchFamily="16" charset="0"/>
              <a:buNone/>
              <a:defRPr/>
            </a:pPr>
            <a:r>
              <a:rPr lang="pl-PL" dirty="0" smtClean="0">
                <a:solidFill>
                  <a:schemeClr val="tx1"/>
                </a:solidFill>
                <a:latin typeface="+mj-lt"/>
              </a:rPr>
              <a:t>	</a:t>
            </a:r>
            <a:r>
              <a:rPr lang="en-US" i="0" dirty="0" smtClean="0">
                <a:solidFill>
                  <a:schemeClr val="tx1"/>
                </a:solidFill>
                <a:latin typeface="+mj-lt"/>
              </a:rPr>
              <a:t>The "random radius" method: </a:t>
            </a:r>
            <a:r>
              <a:rPr lang="en-US" b="0" i="0" dirty="0" smtClean="0">
                <a:solidFill>
                  <a:schemeClr val="tx1"/>
                </a:solidFill>
                <a:latin typeface="+mj-lt"/>
              </a:rPr>
              <a:t>Choose a radius of the circle, choose a point on the radius and construct the chord through this point and perpendicular to the radius. To calculate the probability in question imagine the triangle rotated so a side is perpendicular to the radius. The chord is longer than a side of the triangle if the chosen point is nearer the center of the circle than the point where the side of the triangle intersects the radius. The side of the triangle bisects the radius, therefore the probability a random chord is longer than a side of the inscribed triangle is 1/2.</a:t>
            </a:r>
            <a:endParaRPr lang="pl-PL" b="0" i="0" dirty="0">
              <a:solidFill>
                <a:schemeClr val="tx1"/>
              </a:solidFill>
              <a:latin typeface="+mj-lt"/>
            </a:endParaRP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3C90712C-BF37-4514-BA48-06FC77B6BAB1}" type="slidenum">
              <a:rPr lang="pl-PL" altLang="pl-PL" smtClean="0"/>
              <a:pPr>
                <a:defRPr/>
              </a:pPr>
              <a:t>7</a:t>
            </a:fld>
            <a:endParaRPr lang="pl-PL" altLang="pl-PL" dirty="0"/>
          </a:p>
        </p:txBody>
      </p:sp>
      <p:pic>
        <p:nvPicPr>
          <p:cNvPr id="14341" name="Picture 2" descr="http://upload.wikimedia.org/wikipedia/commons/thumb/c/c3/Bertrand2-figure.svg/161px-Bertrand2-figure.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14239">
            <a:off x="5580062" y="4559301"/>
            <a:ext cx="1871663"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
          <p:cNvSpPr txBox="1">
            <a:spLocks noChangeArrowheads="1"/>
          </p:cNvSpPr>
          <p:nvPr/>
        </p:nvSpPr>
        <p:spPr bwMode="auto">
          <a:xfrm>
            <a:off x="1833563" y="404813"/>
            <a:ext cx="7205662"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9p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kern="0" dirty="0" smtClean="0">
                <a:solidFill>
                  <a:srgbClr val="C00000"/>
                </a:solidFill>
              </a:rPr>
              <a:t>Bertrand </a:t>
            </a:r>
            <a:r>
              <a:rPr lang="pl-PL" altLang="pl-PL" kern="0" dirty="0" err="1" smtClean="0">
                <a:solidFill>
                  <a:srgbClr val="C00000"/>
                </a:solidFill>
              </a:rPr>
              <a:t>paradox</a:t>
            </a:r>
            <a:endParaRPr lang="pl-PL" altLang="pl-PL" kern="0" dirty="0" smtClean="0">
              <a:solidFill>
                <a:srgbClr val="C00000"/>
              </a:solidFill>
            </a:endParaRPr>
          </a:p>
        </p:txBody>
      </p:sp>
      <p:cxnSp>
        <p:nvCxnSpPr>
          <p:cNvPr id="14343" name="Łącznik prostoliniowy 5"/>
          <p:cNvCxnSpPr>
            <a:cxnSpLocks noChangeShapeType="1"/>
          </p:cNvCxnSpPr>
          <p:nvPr/>
        </p:nvCxnSpPr>
        <p:spPr bwMode="auto">
          <a:xfrm>
            <a:off x="5580063" y="5494338"/>
            <a:ext cx="1800225"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pole tekstowe 10"/>
          <p:cNvSpPr txBox="1"/>
          <p:nvPr/>
        </p:nvSpPr>
        <p:spPr>
          <a:xfrm>
            <a:off x="7650163" y="5208588"/>
            <a:ext cx="1365250" cy="430212"/>
          </a:xfrm>
          <a:prstGeom prst="rect">
            <a:avLst/>
          </a:prstGeom>
          <a:noFill/>
        </p:spPr>
        <p:txBody>
          <a:bodyPr>
            <a:spAutoFit/>
          </a:bodyPr>
          <a:lstStyle/>
          <a:p>
            <a:pPr>
              <a:buFont typeface="Times New Roman" pitchFamily="16" charset="0"/>
              <a:buNone/>
              <a:defRPr/>
            </a:pPr>
            <a:r>
              <a:rPr lang="pl-PL" sz="2200" dirty="0">
                <a:solidFill>
                  <a:schemeClr val="tx1"/>
                </a:solidFill>
                <a:latin typeface="+mj-lt"/>
                <a:ea typeface="Microsoft YaHei" charset="-122"/>
              </a:rPr>
              <a:t>x=2R=1</a:t>
            </a:r>
            <a:endParaRPr lang="en-US" sz="2200" dirty="0">
              <a:solidFill>
                <a:schemeClr val="tx1"/>
              </a:solidFill>
              <a:latin typeface="+mj-lt"/>
              <a:ea typeface="Microsoft YaHei" charset="-122"/>
            </a:endParaRPr>
          </a:p>
        </p:txBody>
      </p:sp>
      <p:sp>
        <p:nvSpPr>
          <p:cNvPr id="12" name="pole tekstowe 11"/>
          <p:cNvSpPr txBox="1"/>
          <p:nvPr/>
        </p:nvSpPr>
        <p:spPr>
          <a:xfrm>
            <a:off x="4495800" y="5208588"/>
            <a:ext cx="1073150" cy="430212"/>
          </a:xfrm>
          <a:prstGeom prst="rect">
            <a:avLst/>
          </a:prstGeom>
          <a:noFill/>
        </p:spPr>
        <p:txBody>
          <a:bodyPr>
            <a:spAutoFit/>
          </a:bodyPr>
          <a:lstStyle/>
          <a:p>
            <a:pPr>
              <a:buFont typeface="Times New Roman" pitchFamily="16" charset="0"/>
              <a:buNone/>
              <a:defRPr/>
            </a:pPr>
            <a:r>
              <a:rPr lang="pl-PL" sz="2200" dirty="0">
                <a:solidFill>
                  <a:schemeClr val="tx1"/>
                </a:solidFill>
                <a:latin typeface="+mj-lt"/>
                <a:ea typeface="Microsoft YaHei" charset="-122"/>
              </a:rPr>
              <a:t>x=0</a:t>
            </a:r>
            <a:endParaRPr lang="en-US" sz="2200" dirty="0">
              <a:solidFill>
                <a:schemeClr val="tx1"/>
              </a:solidFill>
              <a:latin typeface="+mj-lt"/>
              <a:ea typeface="Microsoft YaHei" charset="-122"/>
            </a:endParaRPr>
          </a:p>
        </p:txBody>
      </p:sp>
      <p:sp>
        <p:nvSpPr>
          <p:cNvPr id="13" name="pole tekstowe 12"/>
          <p:cNvSpPr txBox="1"/>
          <p:nvPr/>
        </p:nvSpPr>
        <p:spPr>
          <a:xfrm>
            <a:off x="7259638" y="4481513"/>
            <a:ext cx="1073150" cy="431800"/>
          </a:xfrm>
          <a:prstGeom prst="rect">
            <a:avLst/>
          </a:prstGeom>
          <a:noFill/>
        </p:spPr>
        <p:txBody>
          <a:bodyPr>
            <a:spAutoFit/>
          </a:bodyPr>
          <a:lstStyle/>
          <a:p>
            <a:pPr>
              <a:buFont typeface="Times New Roman" pitchFamily="16" charset="0"/>
              <a:buNone/>
              <a:defRPr/>
            </a:pPr>
            <a:r>
              <a:rPr lang="pl-PL" sz="2200" dirty="0">
                <a:solidFill>
                  <a:schemeClr val="tx1"/>
                </a:solidFill>
                <a:latin typeface="+mj-lt"/>
                <a:ea typeface="Microsoft YaHei" charset="-122"/>
              </a:rPr>
              <a:t>x=3/4</a:t>
            </a:r>
            <a:endParaRPr lang="en-US" sz="2200" dirty="0">
              <a:solidFill>
                <a:schemeClr val="tx1"/>
              </a:solidFill>
              <a:latin typeface="+mj-lt"/>
              <a:ea typeface="Microsoft YaHei" charset="-122"/>
            </a:endParaRPr>
          </a:p>
        </p:txBody>
      </p:sp>
      <p:sp>
        <p:nvSpPr>
          <p:cNvPr id="14" name="pole tekstowe 13"/>
          <p:cNvSpPr txBox="1"/>
          <p:nvPr/>
        </p:nvSpPr>
        <p:spPr>
          <a:xfrm>
            <a:off x="4899025" y="4410075"/>
            <a:ext cx="1074738" cy="431800"/>
          </a:xfrm>
          <a:prstGeom prst="rect">
            <a:avLst/>
          </a:prstGeom>
          <a:noFill/>
        </p:spPr>
        <p:txBody>
          <a:bodyPr>
            <a:spAutoFit/>
          </a:bodyPr>
          <a:lstStyle/>
          <a:p>
            <a:pPr>
              <a:buFont typeface="Times New Roman" pitchFamily="16" charset="0"/>
              <a:buNone/>
              <a:defRPr/>
            </a:pPr>
            <a:r>
              <a:rPr lang="pl-PL" sz="2200" dirty="0">
                <a:solidFill>
                  <a:schemeClr val="tx1"/>
                </a:solidFill>
                <a:latin typeface="+mj-lt"/>
                <a:ea typeface="Microsoft YaHei" charset="-122"/>
              </a:rPr>
              <a:t>x=1/4</a:t>
            </a:r>
            <a:endParaRPr lang="en-US" sz="2200" dirty="0">
              <a:solidFill>
                <a:schemeClr val="tx1"/>
              </a:solidFill>
              <a:latin typeface="+mj-lt"/>
              <a:ea typeface="Microsoft YaHei" charset="-122"/>
            </a:endParaRPr>
          </a:p>
        </p:txBody>
      </p:sp>
      <p:graphicFrame>
        <p:nvGraphicFramePr>
          <p:cNvPr id="14348" name="Obiekt 9"/>
          <p:cNvGraphicFramePr>
            <a:graphicFrameLocks noChangeAspect="1"/>
          </p:cNvGraphicFramePr>
          <p:nvPr/>
        </p:nvGraphicFramePr>
        <p:xfrm>
          <a:off x="295275" y="5638800"/>
          <a:ext cx="4965700" cy="777875"/>
        </p:xfrm>
        <a:graphic>
          <a:graphicData uri="http://schemas.openxmlformats.org/presentationml/2006/ole">
            <mc:AlternateContent xmlns:mc="http://schemas.openxmlformats.org/markup-compatibility/2006">
              <mc:Choice xmlns:v="urn:schemas-microsoft-com:vml" Requires="v">
                <p:oleObj spid="_x0000_s14351" name="Równanie" r:id="rId4" imgW="2781300" imgH="431800" progId="Equation.3">
                  <p:embed/>
                </p:oleObj>
              </mc:Choice>
              <mc:Fallback>
                <p:oleObj name="Równanie" r:id="rId4" imgW="2781300" imgH="431800" progId="Equation.3">
                  <p:embed/>
                  <p:pic>
                    <p:nvPicPr>
                      <p:cNvPr id="0" name="Obiek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275" y="5638800"/>
                        <a:ext cx="49657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3338" y="1484313"/>
            <a:ext cx="8785225" cy="4486275"/>
          </a:xfrm>
        </p:spPr>
        <p:txBody>
          <a:bodyPr/>
          <a:lstStyle/>
          <a:p>
            <a:pPr>
              <a:buFont typeface="Times New Roman" pitchFamily="16" charset="0"/>
              <a:buNone/>
              <a:defRPr/>
            </a:pPr>
            <a:r>
              <a:rPr lang="pl-PL" dirty="0" smtClean="0"/>
              <a:t>	</a:t>
            </a:r>
            <a:r>
              <a:rPr lang="en-US" i="0" dirty="0" smtClean="0">
                <a:solidFill>
                  <a:schemeClr val="tx1"/>
                </a:solidFill>
                <a:latin typeface="+mj-lt"/>
              </a:rPr>
              <a:t>The "random endpoints" method</a:t>
            </a:r>
            <a:r>
              <a:rPr lang="en-US" b="0" i="0" dirty="0" smtClean="0">
                <a:solidFill>
                  <a:schemeClr val="tx1"/>
                </a:solidFill>
                <a:latin typeface="+mj-lt"/>
              </a:rPr>
              <a:t>: Choose two random</a:t>
            </a:r>
            <a:r>
              <a:rPr lang="pl-PL" b="0" i="0" dirty="0" smtClean="0">
                <a:solidFill>
                  <a:schemeClr val="tx1"/>
                </a:solidFill>
                <a:latin typeface="+mj-lt"/>
              </a:rPr>
              <a:t> </a:t>
            </a:r>
            <a:r>
              <a:rPr lang="en-US" b="0" i="0" dirty="0" smtClean="0">
                <a:solidFill>
                  <a:schemeClr val="tx1"/>
                </a:solidFill>
                <a:latin typeface="+mj-lt"/>
              </a:rPr>
              <a:t>points on the circumference of the circle and draw the chord joining them. To calculate the probability in question imagine the triangle rotated so its vertex coincides with one of the chord endpoints. Observe that if the other chord endpoint lies on the arc between the endpoints of the triangle side opposite the first point, the chord is longer than a side of the triangle. The length of the arc is one third of the circumference of the circle, therefore the probability that a random chord is longer than a side of the inscribed triangle is 1/3.</a:t>
            </a:r>
            <a:endParaRPr lang="pl-PL" b="0" i="0" dirty="0">
              <a:solidFill>
                <a:schemeClr val="tx1"/>
              </a:solidFill>
              <a:latin typeface="+mj-lt"/>
            </a:endParaRP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F8E70B59-7E63-4990-9133-FC329D0AA953}" type="slidenum">
              <a:rPr lang="pl-PL" altLang="pl-PL" smtClean="0"/>
              <a:pPr>
                <a:defRPr/>
              </a:pPr>
              <a:t>8</a:t>
            </a:fld>
            <a:endParaRPr lang="pl-PL" altLang="pl-PL" dirty="0"/>
          </a:p>
        </p:txBody>
      </p:sp>
      <p:pic>
        <p:nvPicPr>
          <p:cNvPr id="15365" name="Picture 2" descr="http://upload.wikimedia.org/wikipedia/commons/thumb/9/92/Bertrand1-figure.svg/161px-Bertrand1-figure.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4354513"/>
            <a:ext cx="20161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
          <p:cNvSpPr txBox="1">
            <a:spLocks noChangeArrowheads="1"/>
          </p:cNvSpPr>
          <p:nvPr/>
        </p:nvSpPr>
        <p:spPr bwMode="auto">
          <a:xfrm>
            <a:off x="1833563" y="404813"/>
            <a:ext cx="7205662"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9p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kern="0" dirty="0" smtClean="0">
                <a:solidFill>
                  <a:srgbClr val="C00000"/>
                </a:solidFill>
              </a:rPr>
              <a:t>Bertrand </a:t>
            </a:r>
            <a:r>
              <a:rPr lang="pl-PL" altLang="pl-PL" kern="0" dirty="0" err="1" smtClean="0">
                <a:solidFill>
                  <a:srgbClr val="C00000"/>
                </a:solidFill>
              </a:rPr>
              <a:t>paradox</a:t>
            </a:r>
            <a:endParaRPr lang="pl-PL" altLang="pl-PL" kern="0" dirty="0" smtClean="0">
              <a:solidFill>
                <a:srgbClr val="C00000"/>
              </a:solidFill>
            </a:endParaRPr>
          </a:p>
        </p:txBody>
      </p:sp>
      <p:graphicFrame>
        <p:nvGraphicFramePr>
          <p:cNvPr id="15367" name="Obiekt 1"/>
          <p:cNvGraphicFramePr>
            <a:graphicFrameLocks noChangeAspect="1"/>
          </p:cNvGraphicFramePr>
          <p:nvPr/>
        </p:nvGraphicFramePr>
        <p:xfrm>
          <a:off x="539750" y="5157788"/>
          <a:ext cx="4194175" cy="1096962"/>
        </p:xfrm>
        <a:graphic>
          <a:graphicData uri="http://schemas.openxmlformats.org/presentationml/2006/ole">
            <mc:AlternateContent xmlns:mc="http://schemas.openxmlformats.org/markup-compatibility/2006">
              <mc:Choice xmlns:v="urn:schemas-microsoft-com:vml" Requires="v">
                <p:oleObj spid="_x0000_s15372" name="Równanie" r:id="rId4" imgW="2349500" imgH="609600" progId="Equation.3">
                  <p:embed/>
                </p:oleObj>
              </mc:Choice>
              <mc:Fallback>
                <p:oleObj name="Równanie" r:id="rId4" imgW="2349500" imgH="609600" progId="Equation.3">
                  <p:embed/>
                  <p:pic>
                    <p:nvPicPr>
                      <p:cNvPr id="0" name="Obi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5157788"/>
                        <a:ext cx="4194175"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Łuk 9"/>
          <p:cNvSpPr/>
          <p:nvPr/>
        </p:nvSpPr>
        <p:spPr bwMode="auto">
          <a:xfrm rot="4291002">
            <a:off x="5861844" y="4188619"/>
            <a:ext cx="719137" cy="504825"/>
          </a:xfrm>
          <a:prstGeom prst="arc">
            <a:avLst/>
          </a:prstGeom>
          <a:noFill/>
          <a:ln w="9525" cap="flat" cmpd="sng" algn="ctr">
            <a:solidFill>
              <a:schemeClr val="tx1"/>
            </a:solidFill>
            <a:prstDash val="solid"/>
            <a:round/>
            <a:headEnd type="none" w="med" len="med"/>
            <a:tailEnd type="none" w="med" len="med"/>
          </a:ln>
          <a:effectLst/>
          <a:extLst/>
        </p:spPr>
        <p:txBody>
          <a:bodyPr/>
          <a:lstStyle/>
          <a:p>
            <a:pPr>
              <a:buFont typeface="Times New Roman" pitchFamily="16" charset="0"/>
              <a:buNone/>
              <a:defRPr/>
            </a:pPr>
            <a:endParaRPr lang="pl-PL">
              <a:ea typeface="Microsoft YaHei" charset="-122"/>
            </a:endParaRPr>
          </a:p>
        </p:txBody>
      </p:sp>
      <p:sp>
        <p:nvSpPr>
          <p:cNvPr id="12" name="pole tekstowe 11"/>
          <p:cNvSpPr txBox="1"/>
          <p:nvPr/>
        </p:nvSpPr>
        <p:spPr>
          <a:xfrm>
            <a:off x="6037263" y="4354513"/>
            <a:ext cx="1073150" cy="430212"/>
          </a:xfrm>
          <a:prstGeom prst="rect">
            <a:avLst/>
          </a:prstGeom>
          <a:noFill/>
        </p:spPr>
        <p:txBody>
          <a:bodyPr>
            <a:spAutoFit/>
          </a:bodyPr>
          <a:lstStyle/>
          <a:p>
            <a:pPr>
              <a:buFont typeface="Times New Roman" pitchFamily="16" charset="0"/>
              <a:buNone/>
              <a:defRPr/>
            </a:pPr>
            <a:r>
              <a:rPr lang="el-GR" sz="2200" dirty="0">
                <a:solidFill>
                  <a:schemeClr val="tx1"/>
                </a:solidFill>
                <a:latin typeface="+mn-lt"/>
                <a:ea typeface="Microsoft YaHei" charset="-122"/>
              </a:rPr>
              <a:t>α</a:t>
            </a:r>
            <a:endParaRPr lang="en-US" sz="2200" dirty="0">
              <a:solidFill>
                <a:schemeClr val="tx1"/>
              </a:solidFill>
              <a:latin typeface="+mn-lt"/>
              <a:ea typeface="Microsoft YaHei"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388" y="1557338"/>
            <a:ext cx="8785225" cy="4486275"/>
          </a:xfrm>
        </p:spPr>
        <p:txBody>
          <a:bodyPr/>
          <a:lstStyle/>
          <a:p>
            <a:pPr>
              <a:buFont typeface="Times New Roman" pitchFamily="16" charset="0"/>
              <a:buNone/>
              <a:defRPr/>
            </a:pPr>
            <a:r>
              <a:rPr lang="pl-PL" dirty="0" smtClean="0"/>
              <a:t>	</a:t>
            </a:r>
            <a:r>
              <a:rPr lang="en-US" i="0" dirty="0" smtClean="0">
                <a:solidFill>
                  <a:schemeClr val="tx1"/>
                </a:solidFill>
                <a:latin typeface="+mj-lt"/>
              </a:rPr>
              <a:t>The "random midpoint" method: </a:t>
            </a:r>
            <a:r>
              <a:rPr lang="en-US" b="0" i="0" dirty="0" smtClean="0">
                <a:solidFill>
                  <a:schemeClr val="tx1"/>
                </a:solidFill>
                <a:latin typeface="+mj-lt"/>
              </a:rPr>
              <a:t>Choose a point anywhere within the circle and construct a chord with the chosen point as its midpoint. The chord is longer than a side of the inscribed triangle if the chosen point falls within a concentric circle of radius 1/2 the radius of the larger circle. The area of the smaller circle is one fourth the area of the larger circle, therefore the probability a random chord is longer than a side of the inscribed triangle is 1/4.</a:t>
            </a:r>
            <a:endParaRPr lang="pl-PL" b="0" i="0" dirty="0">
              <a:solidFill>
                <a:schemeClr val="tx1"/>
              </a:solidFill>
              <a:latin typeface="+mj-lt"/>
            </a:endParaRPr>
          </a:p>
        </p:txBody>
      </p:sp>
      <p:sp>
        <p:nvSpPr>
          <p:cNvPr id="4" name="Symbol zastępczy stopki 3"/>
          <p:cNvSpPr>
            <a:spLocks noGrp="1"/>
          </p:cNvSpPr>
          <p:nvPr>
            <p:ph type="ftr" sz="quarter" idx="10"/>
          </p:nvPr>
        </p:nvSpPr>
        <p:spPr/>
        <p:txBody>
          <a:bodyPr/>
          <a:lstStyle/>
          <a:p>
            <a:pPr>
              <a:defRPr/>
            </a:pPr>
            <a:r>
              <a:rPr lang="en-US" altLang="pl-PL" smtClean="0"/>
              <a:t>Introduction to theory of probability and statistics, Lecture 2</a:t>
            </a:r>
            <a:endParaRPr lang="pl-PL" altLang="pl-PL"/>
          </a:p>
        </p:txBody>
      </p:sp>
      <p:sp>
        <p:nvSpPr>
          <p:cNvPr id="5" name="Symbol zastępczy numeru slajdu 4"/>
          <p:cNvSpPr>
            <a:spLocks noGrp="1"/>
          </p:cNvSpPr>
          <p:nvPr>
            <p:ph type="sldNum" sz="quarter" idx="11"/>
          </p:nvPr>
        </p:nvSpPr>
        <p:spPr/>
        <p:txBody>
          <a:bodyPr/>
          <a:lstStyle/>
          <a:p>
            <a:pPr>
              <a:defRPr/>
            </a:pPr>
            <a:fld id="{586FBE08-C294-4A79-BF06-5C630BAE471D}" type="slidenum">
              <a:rPr lang="pl-PL" altLang="pl-PL" smtClean="0"/>
              <a:pPr>
                <a:defRPr/>
              </a:pPr>
              <a:t>9</a:t>
            </a:fld>
            <a:endParaRPr lang="pl-PL" altLang="pl-PL" dirty="0"/>
          </a:p>
        </p:txBody>
      </p:sp>
      <p:sp>
        <p:nvSpPr>
          <p:cNvPr id="7" name="Rectangle 1"/>
          <p:cNvSpPr txBox="1">
            <a:spLocks noChangeArrowheads="1"/>
          </p:cNvSpPr>
          <p:nvPr/>
        </p:nvSpPr>
        <p:spPr bwMode="auto">
          <a:xfrm>
            <a:off x="1833563" y="404813"/>
            <a:ext cx="7205662"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b="1">
                <a:solidFill>
                  <a:srgbClr val="000000"/>
                </a:solidFill>
                <a:latin typeface="Verdana" pitchFamily="32" charset="0"/>
                <a:ea typeface="Microsoft YaHei" charset="-122"/>
              </a:defRPr>
            </a:lvl9p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kern="0" dirty="0" smtClean="0">
                <a:solidFill>
                  <a:srgbClr val="C00000"/>
                </a:solidFill>
              </a:rPr>
              <a:t>Bertrand </a:t>
            </a:r>
            <a:r>
              <a:rPr lang="pl-PL" altLang="pl-PL" kern="0" dirty="0" err="1" smtClean="0">
                <a:solidFill>
                  <a:srgbClr val="C00000"/>
                </a:solidFill>
              </a:rPr>
              <a:t>paradox</a:t>
            </a:r>
            <a:endParaRPr lang="pl-PL" altLang="pl-PL" kern="0" dirty="0" smtClean="0">
              <a:solidFill>
                <a:srgbClr val="C00000"/>
              </a:solidFill>
            </a:endParaRPr>
          </a:p>
        </p:txBody>
      </p:sp>
      <p:pic>
        <p:nvPicPr>
          <p:cNvPr id="16390" name="Picture 2" descr="http://upload.wikimedia.org/wikipedia/commons/thumb/8/8b/Bertrand3-figure.svg/161px-Bertrand3-figure.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4076700"/>
            <a:ext cx="20161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391" name="Obiekt 1"/>
          <p:cNvGraphicFramePr>
            <a:graphicFrameLocks noChangeAspect="1"/>
          </p:cNvGraphicFramePr>
          <p:nvPr/>
        </p:nvGraphicFramePr>
        <p:xfrm>
          <a:off x="825500" y="4933950"/>
          <a:ext cx="3763963" cy="822325"/>
        </p:xfrm>
        <a:graphic>
          <a:graphicData uri="http://schemas.openxmlformats.org/presentationml/2006/ole">
            <mc:AlternateContent xmlns:mc="http://schemas.openxmlformats.org/markup-compatibility/2006">
              <mc:Choice xmlns:v="urn:schemas-microsoft-com:vml" Requires="v">
                <p:oleObj spid="_x0000_s16394" name="Równanie" r:id="rId4" imgW="2108200" imgH="457200" progId="Equation.3">
                  <p:embed/>
                </p:oleObj>
              </mc:Choice>
              <mc:Fallback>
                <p:oleObj name="Równanie" r:id="rId4" imgW="2108200" imgH="457200" progId="Equation.3">
                  <p:embed/>
                  <p:pic>
                    <p:nvPicPr>
                      <p:cNvPr id="0" name="Obi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500" y="4933950"/>
                        <a:ext cx="37639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tyw pakietu Office">
      <a:majorFont>
        <a:latin typeface="Verdana"/>
        <a:ea typeface="Microsoft YaHei"/>
        <a:cs typeface=""/>
      </a:majorFont>
      <a:minorFont>
        <a:latin typeface="Arial"/>
        <a:ea typeface="Microsoft YaHei"/>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2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2800" b="0" i="0" u="none" strike="noStrike" cap="none" normalizeH="0" baseline="0" smtClean="0">
            <a:ln>
              <a:noFill/>
            </a:ln>
            <a:solidFill>
              <a:schemeClr val="bg1"/>
            </a:solidFill>
            <a:effectLst/>
            <a:latin typeface="Arial" charset="0"/>
            <a:ea typeface="Microsoft YaHei" charset="-122"/>
          </a:defRPr>
        </a:defPPr>
      </a:lstStyle>
    </a:lnDef>
    <a:txDef>
      <a:spPr bwMode="auto">
        <a:blipFill rotWithShape="1">
          <a:blip xmlns:r="http://schemas.openxmlformats.org/officeDocument/2006/relationships" r:embed="rId1"/>
          <a:stretch>
            <a:fillRect r="-1957" b="-20462"/>
          </a:stretch>
        </a:blip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a:lstStyle>
        <a:defPPr>
          <a:defRPr>
            <a:noFill/>
          </a:defRPr>
        </a:defPPr>
      </a:lstStyle>
    </a:tx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Verdana"/>
        <a:ea typeface="Microsoft YaHei"/>
        <a:cs typeface=""/>
      </a:majorFont>
      <a:minorFont>
        <a:latin typeface="Verdana"/>
        <a:ea typeface="Microsoft YaHei"/>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2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2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Arial"/>
        <a:ea typeface="Microsoft YaHei"/>
        <a:cs typeface=""/>
      </a:majorFont>
      <a:minorFont>
        <a:latin typeface="Arial"/>
        <a:ea typeface="Microsoft YaHei"/>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2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2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Arial"/>
        <a:ea typeface="Microsoft YaHei"/>
        <a:cs typeface=""/>
      </a:majorFont>
      <a:minorFont>
        <a:latin typeface="Arial"/>
        <a:ea typeface="Microsoft YaHei"/>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2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2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3413</TotalTime>
  <Words>2139</Words>
  <Application>Microsoft Office PowerPoint</Application>
  <PresentationFormat>Pokaz na ekranie (4:3)</PresentationFormat>
  <Paragraphs>610</Paragraphs>
  <Slides>57</Slides>
  <Notes>23</Notes>
  <HiddenSlides>0</HiddenSlides>
  <MMClips>0</MMClips>
  <ScaleCrop>false</ScaleCrop>
  <HeadingPairs>
    <vt:vector size="6" baseType="variant">
      <vt:variant>
        <vt:lpstr>Motyw</vt:lpstr>
      </vt:variant>
      <vt:variant>
        <vt:i4>6</vt:i4>
      </vt:variant>
      <vt:variant>
        <vt:lpstr>Osadzone serwery OLE</vt:lpstr>
      </vt:variant>
      <vt:variant>
        <vt:i4>3</vt:i4>
      </vt:variant>
      <vt:variant>
        <vt:lpstr>Tytuły slajdów</vt:lpstr>
      </vt:variant>
      <vt:variant>
        <vt:i4>57</vt:i4>
      </vt:variant>
    </vt:vector>
  </HeadingPairs>
  <TitlesOfParts>
    <vt:vector size="66" baseType="lpstr">
      <vt:lpstr>Motyw pakietu Office</vt:lpstr>
      <vt:lpstr>1_Projekt niestandardowy</vt:lpstr>
      <vt:lpstr>Projekt niestandardowy</vt:lpstr>
      <vt:lpstr>1_Motyw pakietu Office</vt:lpstr>
      <vt:lpstr>2_Motyw pakietu Office</vt:lpstr>
      <vt:lpstr>3_Motyw pakietu Office</vt:lpstr>
      <vt:lpstr>Równanie</vt:lpstr>
      <vt:lpstr>Microsoft Equation 3.0</vt:lpstr>
      <vt:lpstr>Equation</vt:lpstr>
      <vt:lpstr>Introduction to theory of probability and statistics</vt:lpstr>
      <vt:lpstr>Outline:</vt:lpstr>
      <vt:lpstr>Definitions of probability</vt:lpstr>
      <vt:lpstr>Classical definition of probability</vt:lpstr>
      <vt:lpstr>Geometric definition of probability</vt:lpstr>
      <vt:lpstr>Bertrand paradox</vt:lpstr>
      <vt:lpstr>Prezentacja programu PowerPoint</vt:lpstr>
      <vt:lpstr>Prezentacja programu PowerPoint</vt:lpstr>
      <vt:lpstr>Prezentacja programu PowerPoint</vt:lpstr>
      <vt:lpstr>Frequency definition of probability</vt:lpstr>
      <vt:lpstr>Axiomatic definition of probability</vt:lpstr>
      <vt:lpstr>Consequences of axioms</vt:lpstr>
      <vt:lpstr>Random or elementary events</vt:lpstr>
      <vt:lpstr>Example of a random event</vt:lpstr>
      <vt:lpstr>Example of a random event</vt:lpstr>
      <vt:lpstr>Example for individual study</vt:lpstr>
      <vt:lpstr>Relations of events – Venn diagrams</vt:lpstr>
      <vt:lpstr>Relations of events</vt:lpstr>
      <vt:lpstr>Introduction to combinatorics and counting problems </vt:lpstr>
      <vt:lpstr>Introduction to combinatorics and counting problems </vt:lpstr>
      <vt:lpstr>Introduction to combinatorics and counting problems </vt:lpstr>
      <vt:lpstr>Introduction to combinatorics and counting problems </vt:lpstr>
      <vt:lpstr>Introduction to combinatorics and counting problems </vt:lpstr>
      <vt:lpstr>Sum Rule</vt:lpstr>
      <vt:lpstr>Sum Rule</vt:lpstr>
      <vt:lpstr>Principle of Inclusion-Exclusion (PIE)</vt:lpstr>
      <vt:lpstr>Product Rule</vt:lpstr>
      <vt:lpstr>Application of sum and product rules</vt:lpstr>
      <vt:lpstr>Counting problems and introduction to combinatorics</vt:lpstr>
      <vt:lpstr>Permutation</vt:lpstr>
      <vt:lpstr>Permutations without replacement</vt:lpstr>
      <vt:lpstr>Prezentacja programu PowerPoint</vt:lpstr>
      <vt:lpstr>Permutations—without replacement</vt:lpstr>
      <vt:lpstr>Permutations—without replacement</vt:lpstr>
      <vt:lpstr>Permutations—without replacement</vt:lpstr>
      <vt:lpstr>Permutations—without replacement</vt:lpstr>
      <vt:lpstr>Permutations—without replacement</vt:lpstr>
      <vt:lpstr>Permutations—without replacement</vt:lpstr>
      <vt:lpstr>Summary: order matters, without replacement</vt:lpstr>
      <vt:lpstr>Prezentacja programu PowerPoint</vt:lpstr>
      <vt:lpstr>Prezentacja programu PowerPoint</vt:lpstr>
      <vt:lpstr>Permutations—with replacement</vt:lpstr>
      <vt:lpstr>Summary: order matters, with replacement</vt:lpstr>
      <vt:lpstr>Combination</vt:lpstr>
      <vt:lpstr>Combination without replacements</vt:lpstr>
      <vt:lpstr>Combination without replacements</vt:lpstr>
      <vt:lpstr>Combinations—order doesn’t matter</vt:lpstr>
      <vt:lpstr>Combinations</vt:lpstr>
      <vt:lpstr>Combinations</vt:lpstr>
      <vt:lpstr>Combinations</vt:lpstr>
      <vt:lpstr>Summary: combinations</vt:lpstr>
      <vt:lpstr>Examples—Combinations </vt:lpstr>
      <vt:lpstr>Combinations with replacement</vt:lpstr>
      <vt:lpstr>Summary of Counting Methods</vt:lpstr>
      <vt:lpstr>Conditional probability</vt:lpstr>
      <vt:lpstr>Conditional probability</vt:lpstr>
      <vt:lpstr>Example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NUMERYCZNE</dc:title>
  <dc:creator>Jakub Zakrzewski</dc:creator>
  <cp:lastModifiedBy>aaa</cp:lastModifiedBy>
  <cp:revision>355</cp:revision>
  <cp:lastPrinted>2015-05-18T17:04:49Z</cp:lastPrinted>
  <dcterms:created xsi:type="dcterms:W3CDTF">2009-11-02T12:24:38Z</dcterms:created>
  <dcterms:modified xsi:type="dcterms:W3CDTF">2015-05-18T17:13:07Z</dcterms:modified>
</cp:coreProperties>
</file>