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5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B727D09-6CEC-EA3C-2399-886C9486100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7C180E19-4475-FB17-F9AC-E9CAB8F764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2A946D94-7CEF-1F8F-6094-CFB54D34AC8D}"/>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5" name="Symbol zastępczy stopki 4">
            <a:extLst>
              <a:ext uri="{FF2B5EF4-FFF2-40B4-BE49-F238E27FC236}">
                <a16:creationId xmlns:a16="http://schemas.microsoft.com/office/drawing/2014/main" id="{A861F689-A6B9-A95F-45EC-7F56BB3DCBA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C97B2E5F-ABBC-705D-79ED-94185F2A164B}"/>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1325745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CC58AF9-A9EE-5C4F-A138-1C29935B7A6F}"/>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D8578187-A13A-C486-07F9-7ACCA73F3FA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89E07AF8-3E6C-AC0D-6446-FC956EA60570}"/>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5" name="Symbol zastępczy stopki 4">
            <a:extLst>
              <a:ext uri="{FF2B5EF4-FFF2-40B4-BE49-F238E27FC236}">
                <a16:creationId xmlns:a16="http://schemas.microsoft.com/office/drawing/2014/main" id="{39DDDE46-8FA8-7B84-00F7-CA7B0F13352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1035313-70F7-696B-9452-0595127B680F}"/>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2558782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C52AEBCF-2B05-7C80-0E87-98FDF9F1E0CC}"/>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99E455B5-0C87-4F98-EAB3-CFC6BE350AD4}"/>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70ABF9B-40EB-F0BC-B21D-D5B324C4283C}"/>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5" name="Symbol zastępczy stopki 4">
            <a:extLst>
              <a:ext uri="{FF2B5EF4-FFF2-40B4-BE49-F238E27FC236}">
                <a16:creationId xmlns:a16="http://schemas.microsoft.com/office/drawing/2014/main" id="{0E755DCA-7862-9C35-E630-DDB1864EB49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D3EA6D4-5C3A-108D-D5D0-AB58B25A9FF3}"/>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339126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C934A10-223D-48D8-0598-B5A9E36332E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9973325B-B896-E9B1-6E97-44E5F06396E4}"/>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26C1982-EC37-965A-3DCB-22A14333A827}"/>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5" name="Symbol zastępczy stopki 4">
            <a:extLst>
              <a:ext uri="{FF2B5EF4-FFF2-40B4-BE49-F238E27FC236}">
                <a16:creationId xmlns:a16="http://schemas.microsoft.com/office/drawing/2014/main" id="{BD36CE43-551D-700F-10EE-01AB45F1B92E}"/>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3EC9F7E-9582-4FE9-B1D5-4AA8A25B4230}"/>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3860992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CE6C2D4-1209-513B-911A-405FA3261B1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2041C727-42E1-F1ED-EE49-1CB3602D15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1C3481DC-B943-18C2-79CC-CC86083273FD}"/>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5" name="Symbol zastępczy stopki 4">
            <a:extLst>
              <a:ext uri="{FF2B5EF4-FFF2-40B4-BE49-F238E27FC236}">
                <a16:creationId xmlns:a16="http://schemas.microsoft.com/office/drawing/2014/main" id="{C1890054-0320-80FD-3DED-5677E2994DE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87EE34B4-29BE-5EFB-7BB2-941628C218E5}"/>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80199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C3926E4-B9DE-4467-6EEA-7E3EBB4E938B}"/>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1A47DE4-D944-0B71-1EAD-4B769A1AFA6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979BB20D-010F-8D8D-6360-61B83A9698A0}"/>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EF0ED517-4F75-90C6-21AB-66C1A04C3A0C}"/>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6" name="Symbol zastępczy stopki 5">
            <a:extLst>
              <a:ext uri="{FF2B5EF4-FFF2-40B4-BE49-F238E27FC236}">
                <a16:creationId xmlns:a16="http://schemas.microsoft.com/office/drawing/2014/main" id="{8697F6FD-4816-36DC-BBBB-23A18EEB24F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1060B70-7B69-17CE-A528-31D675135024}"/>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73933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00CC2F5-D3FD-421B-C755-59F5381D1FD2}"/>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67F12794-67FB-C16D-6AD0-D313371F91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C8E0358B-646D-E1AC-C339-957B6581A068}"/>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608D5609-F957-B254-D2A9-00E610A921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E9366B29-7027-7A84-15F4-1AF5DC128469}"/>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9E45B9FD-5986-BB96-2602-A9848F0BA3D8}"/>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8" name="Symbol zastępczy stopki 7">
            <a:extLst>
              <a:ext uri="{FF2B5EF4-FFF2-40B4-BE49-F238E27FC236}">
                <a16:creationId xmlns:a16="http://schemas.microsoft.com/office/drawing/2014/main" id="{F4CF09F3-46A7-8633-18B2-D70FF7E4F1F3}"/>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7DC4802B-321D-C0C5-8ECD-CE7FDE65845F}"/>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3367582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B3652EA-10FE-FCED-C435-C3A1BD6A342A}"/>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DAD32827-2E41-AA52-8981-415B6DDEA2EA}"/>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4" name="Symbol zastępczy stopki 3">
            <a:extLst>
              <a:ext uri="{FF2B5EF4-FFF2-40B4-BE49-F238E27FC236}">
                <a16:creationId xmlns:a16="http://schemas.microsoft.com/office/drawing/2014/main" id="{7649C492-7243-EA84-8E72-8551F309F263}"/>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8724CB60-3971-63DC-5CB4-04C255D314CC}"/>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546232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9DBB657C-83A4-48A2-2E8B-6A9E4C306AE5}"/>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3" name="Symbol zastępczy stopki 2">
            <a:extLst>
              <a:ext uri="{FF2B5EF4-FFF2-40B4-BE49-F238E27FC236}">
                <a16:creationId xmlns:a16="http://schemas.microsoft.com/office/drawing/2014/main" id="{2367D657-2CCC-BE56-E1D2-B5643D805E39}"/>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8E1BEC70-7242-B799-C6F7-DC09D23B3DE5}"/>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4170767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DDCF822-5E97-511C-AD58-8CCE62DEDC43}"/>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34B64D58-F1CE-CB88-9B0F-9FC0B64CE8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8F35F93D-AC6C-3C8A-823D-2B3AB38564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8E2C2613-F068-36E2-4853-2031619C841A}"/>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6" name="Symbol zastępczy stopki 5">
            <a:extLst>
              <a:ext uri="{FF2B5EF4-FFF2-40B4-BE49-F238E27FC236}">
                <a16:creationId xmlns:a16="http://schemas.microsoft.com/office/drawing/2014/main" id="{C8BC7FCE-6EC5-00F8-2F56-396DE5BBB17C}"/>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EF982244-D7DF-A71D-A314-EAB1E30A3DA1}"/>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225948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0209F8D-66E3-B594-E2E6-C371E5D0BDB8}"/>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AF2D4369-1EB5-BDD8-97B1-928B70EF47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4D541177-2612-25D5-3DAE-5C55648FE5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2D40598F-8523-A250-523C-2D83EC524781}"/>
              </a:ext>
            </a:extLst>
          </p:cNvPr>
          <p:cNvSpPr>
            <a:spLocks noGrp="1"/>
          </p:cNvSpPr>
          <p:nvPr>
            <p:ph type="dt" sz="half" idx="10"/>
          </p:nvPr>
        </p:nvSpPr>
        <p:spPr/>
        <p:txBody>
          <a:bodyPr/>
          <a:lstStyle/>
          <a:p>
            <a:fld id="{AA365C4B-27C8-40F2-9F25-71DD34921C15}" type="datetimeFigureOut">
              <a:rPr lang="pl-PL" smtClean="0"/>
              <a:t>26.04.2023</a:t>
            </a:fld>
            <a:endParaRPr lang="pl-PL"/>
          </a:p>
        </p:txBody>
      </p:sp>
      <p:sp>
        <p:nvSpPr>
          <p:cNvPr id="6" name="Symbol zastępczy stopki 5">
            <a:extLst>
              <a:ext uri="{FF2B5EF4-FFF2-40B4-BE49-F238E27FC236}">
                <a16:creationId xmlns:a16="http://schemas.microsoft.com/office/drawing/2014/main" id="{1513F1B1-FEBB-B973-292D-146B5A6F860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C659F40-4E5D-DC5B-2E42-A0DD930AA791}"/>
              </a:ext>
            </a:extLst>
          </p:cNvPr>
          <p:cNvSpPr>
            <a:spLocks noGrp="1"/>
          </p:cNvSpPr>
          <p:nvPr>
            <p:ph type="sldNum" sz="quarter" idx="12"/>
          </p:nvPr>
        </p:nvSpPr>
        <p:spPr/>
        <p:txBody>
          <a:bodyPr/>
          <a:lstStyle/>
          <a:p>
            <a:fld id="{C42FA5EE-7491-4ADA-BB90-E1DE80320FEE}" type="slidenum">
              <a:rPr lang="pl-PL" smtClean="0"/>
              <a:t>‹#›</a:t>
            </a:fld>
            <a:endParaRPr lang="pl-PL"/>
          </a:p>
        </p:txBody>
      </p:sp>
    </p:spTree>
    <p:extLst>
      <p:ext uri="{BB962C8B-B14F-4D97-AF65-F5344CB8AC3E}">
        <p14:creationId xmlns:p14="http://schemas.microsoft.com/office/powerpoint/2010/main" val="2436323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65EB6248-7521-B153-395B-D99670057A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6415A371-A37C-3A42-C9D6-154F2735ED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91F46F53-E184-38AD-03CA-253AF2A5B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65C4B-27C8-40F2-9F25-71DD34921C15}" type="datetimeFigureOut">
              <a:rPr lang="pl-PL" smtClean="0"/>
              <a:t>26.04.2023</a:t>
            </a:fld>
            <a:endParaRPr lang="pl-PL"/>
          </a:p>
        </p:txBody>
      </p:sp>
      <p:sp>
        <p:nvSpPr>
          <p:cNvPr id="5" name="Symbol zastępczy stopki 4">
            <a:extLst>
              <a:ext uri="{FF2B5EF4-FFF2-40B4-BE49-F238E27FC236}">
                <a16:creationId xmlns:a16="http://schemas.microsoft.com/office/drawing/2014/main" id="{0463E8ED-E5E9-E48D-07EF-77BEAC673C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1E9CD8FC-B3E5-F1D7-96C1-FC870FC152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2FA5EE-7491-4ADA-BB90-E1DE80320FEE}" type="slidenum">
              <a:rPr lang="pl-PL" smtClean="0"/>
              <a:t>‹#›</a:t>
            </a:fld>
            <a:endParaRPr lang="pl-PL"/>
          </a:p>
        </p:txBody>
      </p:sp>
    </p:spTree>
    <p:extLst>
      <p:ext uri="{BB962C8B-B14F-4D97-AF65-F5344CB8AC3E}">
        <p14:creationId xmlns:p14="http://schemas.microsoft.com/office/powerpoint/2010/main" val="1148211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knowledge.autodesk.com/support/autocad/lear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autodesk.pl/products/fusion-360/overvie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36FF60-3D03-A65E-B1B9-E172C8FB063D}"/>
              </a:ext>
            </a:extLst>
          </p:cNvPr>
          <p:cNvSpPr>
            <a:spLocks noGrp="1"/>
          </p:cNvSpPr>
          <p:nvPr>
            <p:ph type="ctrTitle"/>
          </p:nvPr>
        </p:nvSpPr>
        <p:spPr/>
        <p:txBody>
          <a:bodyPr/>
          <a:lstStyle/>
          <a:p>
            <a:r>
              <a:rPr lang="pl-PL" dirty="0"/>
              <a:t>CAD, CAM</a:t>
            </a:r>
          </a:p>
        </p:txBody>
      </p:sp>
      <p:sp>
        <p:nvSpPr>
          <p:cNvPr id="3" name="Podtytuł 2">
            <a:extLst>
              <a:ext uri="{FF2B5EF4-FFF2-40B4-BE49-F238E27FC236}">
                <a16:creationId xmlns:a16="http://schemas.microsoft.com/office/drawing/2014/main" id="{89AACD8D-DF6B-E455-A849-D76C89AD2AA5}"/>
              </a:ext>
            </a:extLst>
          </p:cNvPr>
          <p:cNvSpPr>
            <a:spLocks noGrp="1"/>
          </p:cNvSpPr>
          <p:nvPr>
            <p:ph type="subTitle" idx="1"/>
          </p:nvPr>
        </p:nvSpPr>
        <p:spPr/>
        <p:txBody>
          <a:bodyPr/>
          <a:lstStyle/>
          <a:p>
            <a:r>
              <a:rPr lang="pl-PL" dirty="0"/>
              <a:t>2023</a:t>
            </a:r>
          </a:p>
        </p:txBody>
      </p:sp>
    </p:spTree>
    <p:extLst>
      <p:ext uri="{BB962C8B-B14F-4D97-AF65-F5344CB8AC3E}">
        <p14:creationId xmlns:p14="http://schemas.microsoft.com/office/powerpoint/2010/main" val="3254267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20421-5443-7EFF-2131-FFC010031014}"/>
              </a:ext>
            </a:extLst>
          </p:cNvPr>
          <p:cNvSpPr>
            <a:spLocks noGrp="1"/>
          </p:cNvSpPr>
          <p:nvPr>
            <p:ph type="title"/>
          </p:nvPr>
        </p:nvSpPr>
        <p:spPr/>
        <p:txBody>
          <a:bodyPr>
            <a:normAutofit/>
          </a:bodyPr>
          <a:lstStyle/>
          <a:p>
            <a:r>
              <a:rPr lang="pl-PL" dirty="0"/>
              <a:t>Akceptacja wyboru narzędzia (frezu),</a:t>
            </a:r>
            <a:r>
              <a:rPr lang="pl-PL" sz="2400" dirty="0"/>
              <a:t> w zakładce narzędzie możesz dostosować geometrię narzędzia na przykład średnicę.</a:t>
            </a:r>
          </a:p>
        </p:txBody>
      </p:sp>
      <p:pic>
        <p:nvPicPr>
          <p:cNvPr id="5" name="Symbol zastępczy zawartości 4">
            <a:extLst>
              <a:ext uri="{FF2B5EF4-FFF2-40B4-BE49-F238E27FC236}">
                <a16:creationId xmlns:a16="http://schemas.microsoft.com/office/drawing/2014/main" id="{E45ECD46-5B38-A992-1560-2D89A39BAD63}"/>
              </a:ext>
            </a:extLst>
          </p:cNvPr>
          <p:cNvPicPr>
            <a:picLocks noGrp="1" noChangeAspect="1"/>
          </p:cNvPicPr>
          <p:nvPr>
            <p:ph idx="1"/>
          </p:nvPr>
        </p:nvPicPr>
        <p:blipFill>
          <a:blip r:embed="rId2"/>
          <a:stretch>
            <a:fillRect/>
          </a:stretch>
        </p:blipFill>
        <p:spPr>
          <a:xfrm>
            <a:off x="2228144" y="1825625"/>
            <a:ext cx="7735712" cy="4351338"/>
          </a:xfrm>
        </p:spPr>
      </p:pic>
    </p:spTree>
    <p:extLst>
      <p:ext uri="{BB962C8B-B14F-4D97-AF65-F5344CB8AC3E}">
        <p14:creationId xmlns:p14="http://schemas.microsoft.com/office/powerpoint/2010/main" val="2503581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1FEBCB9-6DD5-E50B-32D5-F2D327489A53}"/>
              </a:ext>
            </a:extLst>
          </p:cNvPr>
          <p:cNvSpPr>
            <a:spLocks noGrp="1"/>
          </p:cNvSpPr>
          <p:nvPr>
            <p:ph type="title"/>
          </p:nvPr>
        </p:nvSpPr>
        <p:spPr/>
        <p:txBody>
          <a:bodyPr/>
          <a:lstStyle/>
          <a:p>
            <a:r>
              <a:rPr lang="pl-PL" dirty="0"/>
              <a:t>Dodanie kolejnego frezowania (frezowanie kieszeni)</a:t>
            </a:r>
          </a:p>
        </p:txBody>
      </p:sp>
      <p:pic>
        <p:nvPicPr>
          <p:cNvPr id="5" name="Symbol zastępczy zawartości 4">
            <a:extLst>
              <a:ext uri="{FF2B5EF4-FFF2-40B4-BE49-F238E27FC236}">
                <a16:creationId xmlns:a16="http://schemas.microsoft.com/office/drawing/2014/main" id="{BFE071B1-500A-46B7-2219-A6A4F4F6C03E}"/>
              </a:ext>
            </a:extLst>
          </p:cNvPr>
          <p:cNvPicPr>
            <a:picLocks noGrp="1" noChangeAspect="1"/>
          </p:cNvPicPr>
          <p:nvPr>
            <p:ph idx="1"/>
          </p:nvPr>
        </p:nvPicPr>
        <p:blipFill>
          <a:blip r:embed="rId2"/>
          <a:stretch>
            <a:fillRect/>
          </a:stretch>
        </p:blipFill>
        <p:spPr>
          <a:xfrm>
            <a:off x="2228144" y="1825625"/>
            <a:ext cx="7735712" cy="4351338"/>
          </a:xfrm>
        </p:spPr>
      </p:pic>
      <p:sp>
        <p:nvSpPr>
          <p:cNvPr id="6" name="Prostokąt 5">
            <a:extLst>
              <a:ext uri="{FF2B5EF4-FFF2-40B4-BE49-F238E27FC236}">
                <a16:creationId xmlns:a16="http://schemas.microsoft.com/office/drawing/2014/main" id="{24DAE7C2-5EDC-6BAA-E20A-1D940129F6C2}"/>
              </a:ext>
            </a:extLst>
          </p:cNvPr>
          <p:cNvSpPr/>
          <p:nvPr/>
        </p:nvSpPr>
        <p:spPr>
          <a:xfrm>
            <a:off x="3657600" y="2631440"/>
            <a:ext cx="1168400" cy="45402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728583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1FFBAD1-566B-2EA7-E8EF-F79E594530E5}"/>
              </a:ext>
            </a:extLst>
          </p:cNvPr>
          <p:cNvSpPr>
            <a:spLocks noGrp="1"/>
          </p:cNvSpPr>
          <p:nvPr>
            <p:ph type="title"/>
          </p:nvPr>
        </p:nvSpPr>
        <p:spPr/>
        <p:txBody>
          <a:bodyPr>
            <a:normAutofit fontScale="90000"/>
          </a:bodyPr>
          <a:lstStyle/>
          <a:p>
            <a:r>
              <a:rPr lang="pl-PL" dirty="0"/>
              <a:t>Generowanie </a:t>
            </a:r>
            <a:r>
              <a:rPr lang="pl-PL" dirty="0" err="1"/>
              <a:t>Gcode</a:t>
            </a:r>
            <a:r>
              <a:rPr lang="pl-PL" dirty="0"/>
              <a:t>,</a:t>
            </a:r>
            <a:r>
              <a:rPr lang="pl-PL" sz="2400" dirty="0"/>
              <a:t> aby wygenerować kod dla wszystkich operacji zaznacz wszystkie operacje na przykład przytrzymując przycisk SHIFT i klikając na pojedyncze operacje</a:t>
            </a:r>
          </a:p>
        </p:txBody>
      </p:sp>
      <p:pic>
        <p:nvPicPr>
          <p:cNvPr id="5" name="Symbol zastępczy zawartości 4">
            <a:extLst>
              <a:ext uri="{FF2B5EF4-FFF2-40B4-BE49-F238E27FC236}">
                <a16:creationId xmlns:a16="http://schemas.microsoft.com/office/drawing/2014/main" id="{26893F27-BE2E-4AEE-A234-E15EE2F93625}"/>
              </a:ext>
            </a:extLst>
          </p:cNvPr>
          <p:cNvPicPr>
            <a:picLocks noGrp="1" noChangeAspect="1"/>
          </p:cNvPicPr>
          <p:nvPr>
            <p:ph idx="1"/>
          </p:nvPr>
        </p:nvPicPr>
        <p:blipFill>
          <a:blip r:embed="rId2"/>
          <a:stretch>
            <a:fillRect/>
          </a:stretch>
        </p:blipFill>
        <p:spPr>
          <a:xfrm>
            <a:off x="2228144" y="1825625"/>
            <a:ext cx="7735712" cy="4351338"/>
          </a:xfrm>
        </p:spPr>
      </p:pic>
      <p:sp>
        <p:nvSpPr>
          <p:cNvPr id="6" name="Prostokąt 5">
            <a:extLst>
              <a:ext uri="{FF2B5EF4-FFF2-40B4-BE49-F238E27FC236}">
                <a16:creationId xmlns:a16="http://schemas.microsoft.com/office/drawing/2014/main" id="{54619E80-0312-6B84-F6AE-B936A0BC47C2}"/>
              </a:ext>
            </a:extLst>
          </p:cNvPr>
          <p:cNvSpPr/>
          <p:nvPr/>
        </p:nvSpPr>
        <p:spPr>
          <a:xfrm>
            <a:off x="7416800" y="2225041"/>
            <a:ext cx="467360" cy="4064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380115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D48D573-0B0B-52B3-2256-DEE2F1303305}"/>
              </a:ext>
            </a:extLst>
          </p:cNvPr>
          <p:cNvSpPr>
            <a:spLocks noGrp="1"/>
          </p:cNvSpPr>
          <p:nvPr>
            <p:ph type="title"/>
          </p:nvPr>
        </p:nvSpPr>
        <p:spPr/>
        <p:txBody>
          <a:bodyPr/>
          <a:lstStyle/>
          <a:p>
            <a:r>
              <a:rPr lang="pl-PL" dirty="0"/>
              <a:t>Co dalej.</a:t>
            </a:r>
          </a:p>
        </p:txBody>
      </p:sp>
      <p:sp>
        <p:nvSpPr>
          <p:cNvPr id="3" name="Symbol zastępczy zawartości 2">
            <a:extLst>
              <a:ext uri="{FF2B5EF4-FFF2-40B4-BE49-F238E27FC236}">
                <a16:creationId xmlns:a16="http://schemas.microsoft.com/office/drawing/2014/main" id="{2105F87B-5FDD-1D90-672F-FC4D2F734BFB}"/>
              </a:ext>
            </a:extLst>
          </p:cNvPr>
          <p:cNvSpPr>
            <a:spLocks noGrp="1"/>
          </p:cNvSpPr>
          <p:nvPr>
            <p:ph idx="1"/>
          </p:nvPr>
        </p:nvSpPr>
        <p:spPr/>
        <p:txBody>
          <a:bodyPr/>
          <a:lstStyle/>
          <a:p>
            <a:r>
              <a:rPr lang="pl-PL" dirty="0"/>
              <a:t>Powyższa instrukcja pokazuje jedynie podstawowe funkcje pozwalające wygenerować prosty </a:t>
            </a:r>
            <a:r>
              <a:rPr lang="pl-PL" dirty="0" err="1"/>
              <a:t>Gcode</a:t>
            </a:r>
            <a:r>
              <a:rPr lang="pl-PL" dirty="0"/>
              <a:t>. Jeśli jesteś zainteresowany tą tematyką zachęcam do kontaktu oraz polecam samouczki </a:t>
            </a:r>
            <a:r>
              <a:rPr lang="pl-PL" dirty="0" err="1"/>
              <a:t>Autodesku</a:t>
            </a:r>
            <a:r>
              <a:rPr lang="pl-PL" dirty="0"/>
              <a:t> dotyczące programu Fusion360: </a:t>
            </a:r>
            <a:r>
              <a:rPr lang="pl-PL" dirty="0">
                <a:hlinkClick r:id="rId2"/>
              </a:rPr>
              <a:t>https://knowledge.autodesk.com/support/autocad/learn</a:t>
            </a:r>
            <a:r>
              <a:rPr lang="pl-PL" dirty="0"/>
              <a:t> </a:t>
            </a:r>
          </a:p>
        </p:txBody>
      </p:sp>
    </p:spTree>
    <p:extLst>
      <p:ext uri="{BB962C8B-B14F-4D97-AF65-F5344CB8AC3E}">
        <p14:creationId xmlns:p14="http://schemas.microsoft.com/office/powerpoint/2010/main" val="2467722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D35EE4B-B2D4-91B8-165C-92A6F135BEC3}"/>
              </a:ext>
            </a:extLst>
          </p:cNvPr>
          <p:cNvSpPr>
            <a:spLocks noGrp="1"/>
          </p:cNvSpPr>
          <p:nvPr>
            <p:ph type="title"/>
          </p:nvPr>
        </p:nvSpPr>
        <p:spPr/>
        <p:txBody>
          <a:bodyPr/>
          <a:lstStyle/>
          <a:p>
            <a:r>
              <a:rPr lang="pl-PL" dirty="0"/>
              <a:t>Instalacja Fusion 360</a:t>
            </a:r>
          </a:p>
        </p:txBody>
      </p:sp>
      <p:sp>
        <p:nvSpPr>
          <p:cNvPr id="3" name="Symbol zastępczy zawartości 2">
            <a:extLst>
              <a:ext uri="{FF2B5EF4-FFF2-40B4-BE49-F238E27FC236}">
                <a16:creationId xmlns:a16="http://schemas.microsoft.com/office/drawing/2014/main" id="{7301F6D5-AC01-11A8-13B1-1DEE9FF34900}"/>
              </a:ext>
            </a:extLst>
          </p:cNvPr>
          <p:cNvSpPr>
            <a:spLocks noGrp="1"/>
          </p:cNvSpPr>
          <p:nvPr>
            <p:ph idx="1"/>
          </p:nvPr>
        </p:nvSpPr>
        <p:spPr/>
        <p:txBody>
          <a:bodyPr/>
          <a:lstStyle/>
          <a:p>
            <a:r>
              <a:rPr lang="pl-PL" dirty="0">
                <a:hlinkClick r:id="rId2"/>
              </a:rPr>
              <a:t>https://www.autodesk.pl/products/fusion-360/overview</a:t>
            </a:r>
            <a:endParaRPr lang="pl-PL" dirty="0"/>
          </a:p>
          <a:p>
            <a:endParaRPr lang="pl-PL" dirty="0"/>
          </a:p>
        </p:txBody>
      </p:sp>
    </p:spTree>
    <p:extLst>
      <p:ext uri="{BB962C8B-B14F-4D97-AF65-F5344CB8AC3E}">
        <p14:creationId xmlns:p14="http://schemas.microsoft.com/office/powerpoint/2010/main" val="366152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DEA5AB7-0E61-F093-9824-3BFE6B849256}"/>
              </a:ext>
            </a:extLst>
          </p:cNvPr>
          <p:cNvSpPr>
            <a:spLocks noGrp="1"/>
          </p:cNvSpPr>
          <p:nvPr>
            <p:ph type="title"/>
          </p:nvPr>
        </p:nvSpPr>
        <p:spPr/>
        <p:txBody>
          <a:bodyPr>
            <a:normAutofit/>
          </a:bodyPr>
          <a:lstStyle/>
          <a:p>
            <a:r>
              <a:rPr lang="pl-PL" dirty="0"/>
              <a:t>Model 3d &gt; tworzenie szkicu, </a:t>
            </a:r>
            <a:r>
              <a:rPr lang="pl-PL" sz="2200" dirty="0"/>
              <a:t>dobrze jest zacząć tworzyć podstawę na płaszczyźnie </a:t>
            </a:r>
            <a:r>
              <a:rPr lang="pl-PL" sz="2200" dirty="0" err="1"/>
              <a:t>xy</a:t>
            </a:r>
            <a:r>
              <a:rPr lang="pl-PL" sz="2200" dirty="0"/>
              <a:t> – dzięki temu po otwarciu modelu w module wytwarzania (CAM), będzie ona już ustawiona w płaszczyźnie stołu roboczego frezarki.</a:t>
            </a:r>
          </a:p>
        </p:txBody>
      </p:sp>
      <p:pic>
        <p:nvPicPr>
          <p:cNvPr id="5" name="Symbol zastępczy zawartości 4">
            <a:extLst>
              <a:ext uri="{FF2B5EF4-FFF2-40B4-BE49-F238E27FC236}">
                <a16:creationId xmlns:a16="http://schemas.microsoft.com/office/drawing/2014/main" id="{B42EAD3A-2A1A-8C99-F2F7-328103E61FAC}"/>
              </a:ext>
            </a:extLst>
          </p:cNvPr>
          <p:cNvPicPr>
            <a:picLocks noGrp="1" noChangeAspect="1"/>
          </p:cNvPicPr>
          <p:nvPr>
            <p:ph idx="1"/>
          </p:nvPr>
        </p:nvPicPr>
        <p:blipFill>
          <a:blip r:embed="rId2"/>
          <a:stretch>
            <a:fillRect/>
          </a:stretch>
        </p:blipFill>
        <p:spPr>
          <a:xfrm>
            <a:off x="2228144" y="1825625"/>
            <a:ext cx="7735712" cy="4351338"/>
          </a:xfrm>
        </p:spPr>
      </p:pic>
      <p:sp>
        <p:nvSpPr>
          <p:cNvPr id="6" name="Prostokąt 5">
            <a:extLst>
              <a:ext uri="{FF2B5EF4-FFF2-40B4-BE49-F238E27FC236}">
                <a16:creationId xmlns:a16="http://schemas.microsoft.com/office/drawing/2014/main" id="{CB88187D-2FFB-468E-F630-51A4BB0A778D}"/>
              </a:ext>
            </a:extLst>
          </p:cNvPr>
          <p:cNvSpPr/>
          <p:nvPr/>
        </p:nvSpPr>
        <p:spPr>
          <a:xfrm>
            <a:off x="2987040" y="2316480"/>
            <a:ext cx="406400" cy="3556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1567908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C715F5A-FB46-3F12-7DCE-40E151B9744E}"/>
              </a:ext>
            </a:extLst>
          </p:cNvPr>
          <p:cNvSpPr>
            <a:spLocks noGrp="1"/>
          </p:cNvSpPr>
          <p:nvPr>
            <p:ph type="title"/>
          </p:nvPr>
        </p:nvSpPr>
        <p:spPr/>
        <p:txBody>
          <a:bodyPr>
            <a:normAutofit/>
          </a:bodyPr>
          <a:lstStyle/>
          <a:p>
            <a:r>
              <a:rPr lang="pl-PL" dirty="0"/>
              <a:t>Funkcje szkicu, </a:t>
            </a:r>
            <a:r>
              <a:rPr lang="pl-PL" sz="2400" dirty="0"/>
              <a:t>wstążka w widoku szkicu posiada inne ikony (funkcje) niż w widoku 3d. Aby powrócić do widoku 3d należy kliknąć zakończ szkic.</a:t>
            </a:r>
          </a:p>
        </p:txBody>
      </p:sp>
      <p:pic>
        <p:nvPicPr>
          <p:cNvPr id="5" name="Symbol zastępczy zawartości 4">
            <a:extLst>
              <a:ext uri="{FF2B5EF4-FFF2-40B4-BE49-F238E27FC236}">
                <a16:creationId xmlns:a16="http://schemas.microsoft.com/office/drawing/2014/main" id="{817756E6-83D9-7B6D-7273-2019D88B6BD1}"/>
              </a:ext>
            </a:extLst>
          </p:cNvPr>
          <p:cNvPicPr>
            <a:picLocks noGrp="1" noChangeAspect="1"/>
          </p:cNvPicPr>
          <p:nvPr>
            <p:ph idx="1"/>
          </p:nvPr>
        </p:nvPicPr>
        <p:blipFill>
          <a:blip r:embed="rId2"/>
          <a:stretch>
            <a:fillRect/>
          </a:stretch>
        </p:blipFill>
        <p:spPr>
          <a:xfrm>
            <a:off x="2228145" y="1804988"/>
            <a:ext cx="7735710" cy="4351337"/>
          </a:xfrm>
        </p:spPr>
      </p:pic>
      <p:sp>
        <p:nvSpPr>
          <p:cNvPr id="6" name="Prostokąt 5">
            <a:extLst>
              <a:ext uri="{FF2B5EF4-FFF2-40B4-BE49-F238E27FC236}">
                <a16:creationId xmlns:a16="http://schemas.microsoft.com/office/drawing/2014/main" id="{3F4A8D5A-63E1-A0E8-DF99-4DBA9261F400}"/>
              </a:ext>
            </a:extLst>
          </p:cNvPr>
          <p:cNvSpPr/>
          <p:nvPr/>
        </p:nvSpPr>
        <p:spPr>
          <a:xfrm>
            <a:off x="2987040" y="2225040"/>
            <a:ext cx="2001520" cy="44704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8270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375D944-7C4E-82C0-2173-F50067FCC91A}"/>
              </a:ext>
            </a:extLst>
          </p:cNvPr>
          <p:cNvSpPr>
            <a:spLocks noGrp="1"/>
          </p:cNvSpPr>
          <p:nvPr>
            <p:ph type="title"/>
          </p:nvPr>
        </p:nvSpPr>
        <p:spPr/>
        <p:txBody>
          <a:bodyPr>
            <a:normAutofit fontScale="90000"/>
          </a:bodyPr>
          <a:lstStyle/>
          <a:p>
            <a:r>
              <a:rPr lang="pl-PL" dirty="0"/>
              <a:t>Operacja 3d &gt; wyciągnij,</a:t>
            </a:r>
            <a:r>
              <a:rPr lang="pl-PL" sz="2400" dirty="0"/>
              <a:t> w widoku 3d dostępne są również inne funkcję modelowania 3d takie jak obróć, otwór, faza czy szyk 3d. Na potrzeby naszego modelu wystarczy, że będziemy korzystać z funkcji wyciągnij.</a:t>
            </a:r>
          </a:p>
        </p:txBody>
      </p:sp>
      <p:pic>
        <p:nvPicPr>
          <p:cNvPr id="7" name="Symbol zastępczy zawartości 6">
            <a:extLst>
              <a:ext uri="{FF2B5EF4-FFF2-40B4-BE49-F238E27FC236}">
                <a16:creationId xmlns:a16="http://schemas.microsoft.com/office/drawing/2014/main" id="{3BC51ED2-1F64-BFC2-D4DB-1BC4D0A61DF7}"/>
              </a:ext>
            </a:extLst>
          </p:cNvPr>
          <p:cNvPicPr>
            <a:picLocks noGrp="1" noChangeAspect="1"/>
          </p:cNvPicPr>
          <p:nvPr>
            <p:ph idx="1"/>
          </p:nvPr>
        </p:nvPicPr>
        <p:blipFill>
          <a:blip r:embed="rId2"/>
          <a:stretch>
            <a:fillRect/>
          </a:stretch>
        </p:blipFill>
        <p:spPr>
          <a:xfrm>
            <a:off x="2228144" y="1825625"/>
            <a:ext cx="7735712" cy="4351338"/>
          </a:xfrm>
        </p:spPr>
      </p:pic>
      <p:sp>
        <p:nvSpPr>
          <p:cNvPr id="10" name="Prostokąt 9">
            <a:extLst>
              <a:ext uri="{FF2B5EF4-FFF2-40B4-BE49-F238E27FC236}">
                <a16:creationId xmlns:a16="http://schemas.microsoft.com/office/drawing/2014/main" id="{A98F1427-C11B-27A3-6793-3BDE4AE82F41}"/>
              </a:ext>
            </a:extLst>
          </p:cNvPr>
          <p:cNvSpPr/>
          <p:nvPr/>
        </p:nvSpPr>
        <p:spPr>
          <a:xfrm>
            <a:off x="3241040" y="2265680"/>
            <a:ext cx="406400" cy="3556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2522051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9B14355-1632-2475-17A0-09321BEF63A4}"/>
              </a:ext>
            </a:extLst>
          </p:cNvPr>
          <p:cNvSpPr>
            <a:spLocks noGrp="1"/>
          </p:cNvSpPr>
          <p:nvPr>
            <p:ph type="title"/>
          </p:nvPr>
        </p:nvSpPr>
        <p:spPr/>
        <p:txBody>
          <a:bodyPr>
            <a:normAutofit fontScale="90000"/>
          </a:bodyPr>
          <a:lstStyle/>
          <a:p>
            <a:r>
              <a:rPr lang="pl-PL" dirty="0"/>
              <a:t>Przechodzenie do modułu frezowania, </a:t>
            </a:r>
            <a:r>
              <a:rPr lang="pl-PL" sz="2400" dirty="0"/>
              <a:t>w Fusion 360 dostępne jest więcej modułów poza CAD (projekt) i CAM (wytwarzanie) dostępne są również moduły do projektowania generatywnego, </a:t>
            </a:r>
            <a:r>
              <a:rPr lang="pl-PL" sz="2400" dirty="0" err="1"/>
              <a:t>renderowania</a:t>
            </a:r>
            <a:r>
              <a:rPr lang="pl-PL" sz="2400" dirty="0"/>
              <a:t>, animacji, symulacji i tworzenia dokumentacji rysunkowej</a:t>
            </a:r>
          </a:p>
        </p:txBody>
      </p:sp>
      <p:pic>
        <p:nvPicPr>
          <p:cNvPr id="5" name="Symbol zastępczy zawartości 4">
            <a:extLst>
              <a:ext uri="{FF2B5EF4-FFF2-40B4-BE49-F238E27FC236}">
                <a16:creationId xmlns:a16="http://schemas.microsoft.com/office/drawing/2014/main" id="{52216745-676B-291F-076F-3EB18E65B1ED}"/>
              </a:ext>
            </a:extLst>
          </p:cNvPr>
          <p:cNvPicPr>
            <a:picLocks noGrp="1" noChangeAspect="1"/>
          </p:cNvPicPr>
          <p:nvPr>
            <p:ph idx="1"/>
          </p:nvPr>
        </p:nvPicPr>
        <p:blipFill>
          <a:blip r:embed="rId2"/>
          <a:stretch>
            <a:fillRect/>
          </a:stretch>
        </p:blipFill>
        <p:spPr>
          <a:xfrm>
            <a:off x="2228144" y="1736408"/>
            <a:ext cx="7735712" cy="4351338"/>
          </a:xfrm>
        </p:spPr>
      </p:pic>
      <p:sp>
        <p:nvSpPr>
          <p:cNvPr id="6" name="Prostokąt 5">
            <a:extLst>
              <a:ext uri="{FF2B5EF4-FFF2-40B4-BE49-F238E27FC236}">
                <a16:creationId xmlns:a16="http://schemas.microsoft.com/office/drawing/2014/main" id="{A621044D-9B62-F5E6-C95B-9F1E4C74A35F}"/>
              </a:ext>
            </a:extLst>
          </p:cNvPr>
          <p:cNvSpPr/>
          <p:nvPr/>
        </p:nvSpPr>
        <p:spPr>
          <a:xfrm>
            <a:off x="2367280" y="2184400"/>
            <a:ext cx="568960" cy="2336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
        <p:nvSpPr>
          <p:cNvPr id="7" name="Prostokąt 6">
            <a:extLst>
              <a:ext uri="{FF2B5EF4-FFF2-40B4-BE49-F238E27FC236}">
                <a16:creationId xmlns:a16="http://schemas.microsoft.com/office/drawing/2014/main" id="{9AB0620D-C508-F0DA-A978-E09F266B7EE8}"/>
              </a:ext>
            </a:extLst>
          </p:cNvPr>
          <p:cNvSpPr/>
          <p:nvPr/>
        </p:nvSpPr>
        <p:spPr>
          <a:xfrm>
            <a:off x="2367280" y="3556000"/>
            <a:ext cx="568960" cy="2336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3529747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085B693-8684-7353-2199-BFA93FB01FD7}"/>
              </a:ext>
            </a:extLst>
          </p:cNvPr>
          <p:cNvSpPr>
            <a:spLocks noGrp="1"/>
          </p:cNvSpPr>
          <p:nvPr>
            <p:ph type="title"/>
          </p:nvPr>
        </p:nvSpPr>
        <p:spPr/>
        <p:txBody>
          <a:bodyPr>
            <a:normAutofit fontScale="90000"/>
          </a:bodyPr>
          <a:lstStyle/>
          <a:p>
            <a:r>
              <a:rPr lang="pl-PL" dirty="0"/>
              <a:t>Frezowanie czołowe, </a:t>
            </a:r>
            <a:r>
              <a:rPr lang="pl-PL" sz="2400" dirty="0"/>
              <a:t>na początku wstążki w module wytwarzania dostępne są funkcje frezowania 2d: do popularnych należy funkcja planowania (frezowanie czołowe), kieszeń, obrys.</a:t>
            </a:r>
          </a:p>
        </p:txBody>
      </p:sp>
      <p:pic>
        <p:nvPicPr>
          <p:cNvPr id="5" name="Symbol zastępczy zawartości 4">
            <a:extLst>
              <a:ext uri="{FF2B5EF4-FFF2-40B4-BE49-F238E27FC236}">
                <a16:creationId xmlns:a16="http://schemas.microsoft.com/office/drawing/2014/main" id="{097AF7A0-F8B3-5F25-5926-D7ECAA0D4B3D}"/>
              </a:ext>
            </a:extLst>
          </p:cNvPr>
          <p:cNvPicPr>
            <a:picLocks noGrp="1" noChangeAspect="1"/>
          </p:cNvPicPr>
          <p:nvPr>
            <p:ph idx="1"/>
          </p:nvPr>
        </p:nvPicPr>
        <p:blipFill>
          <a:blip r:embed="rId2"/>
          <a:stretch>
            <a:fillRect/>
          </a:stretch>
        </p:blipFill>
        <p:spPr>
          <a:xfrm>
            <a:off x="2228144" y="1825625"/>
            <a:ext cx="7735712" cy="4351338"/>
          </a:xfrm>
        </p:spPr>
      </p:pic>
      <p:sp>
        <p:nvSpPr>
          <p:cNvPr id="6" name="Prostokąt 5">
            <a:extLst>
              <a:ext uri="{FF2B5EF4-FFF2-40B4-BE49-F238E27FC236}">
                <a16:creationId xmlns:a16="http://schemas.microsoft.com/office/drawing/2014/main" id="{81467365-5BF9-A3FA-CF37-1BEA102F5896}"/>
              </a:ext>
            </a:extLst>
          </p:cNvPr>
          <p:cNvSpPr/>
          <p:nvPr/>
        </p:nvSpPr>
        <p:spPr>
          <a:xfrm>
            <a:off x="3535680" y="2225040"/>
            <a:ext cx="528320" cy="4064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2347429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D75608FA-1538-FE8D-7E8E-7A9D81186451}"/>
              </a:ext>
            </a:extLst>
          </p:cNvPr>
          <p:cNvPicPr>
            <a:picLocks noGrp="1" noChangeAspect="1"/>
          </p:cNvPicPr>
          <p:nvPr>
            <p:ph idx="1"/>
          </p:nvPr>
        </p:nvPicPr>
        <p:blipFill>
          <a:blip r:embed="rId2"/>
          <a:stretch>
            <a:fillRect/>
          </a:stretch>
        </p:blipFill>
        <p:spPr>
          <a:xfrm>
            <a:off x="2228144" y="1825625"/>
            <a:ext cx="7735712" cy="4351338"/>
          </a:xfrm>
        </p:spPr>
      </p:pic>
      <p:sp>
        <p:nvSpPr>
          <p:cNvPr id="2" name="Tytuł 1">
            <a:extLst>
              <a:ext uri="{FF2B5EF4-FFF2-40B4-BE49-F238E27FC236}">
                <a16:creationId xmlns:a16="http://schemas.microsoft.com/office/drawing/2014/main" id="{21EE1EF5-10A5-4480-3A8E-ABDF7DA73656}"/>
              </a:ext>
            </a:extLst>
          </p:cNvPr>
          <p:cNvSpPr>
            <a:spLocks noGrp="1"/>
          </p:cNvSpPr>
          <p:nvPr>
            <p:ph type="title"/>
          </p:nvPr>
        </p:nvSpPr>
        <p:spPr/>
        <p:txBody>
          <a:bodyPr>
            <a:normAutofit fontScale="90000"/>
          </a:bodyPr>
          <a:lstStyle/>
          <a:p>
            <a:r>
              <a:rPr lang="pl-PL" dirty="0"/>
              <a:t>Wybór narzędzia, </a:t>
            </a:r>
            <a:r>
              <a:rPr lang="pl-PL" sz="2400" dirty="0"/>
              <a:t>po wyborze operacji frezowania lub wiercenia automatycznie pojawi się okno wyboru narzędzia. Przyciskiem znaku plus możesz wskazać typ narzędzia: na przykład frez walcowy, następnie  możesz również edytować jego parametry takie jak średnica czy długość. Na późniejszym etapie możesz wrócić do tego okna poprzez edycję narzędzia dla danej operacji (na przykład wiercenia lub frezowania.</a:t>
            </a:r>
          </a:p>
        </p:txBody>
      </p:sp>
      <p:sp>
        <p:nvSpPr>
          <p:cNvPr id="6" name="Prostokąt 5">
            <a:extLst>
              <a:ext uri="{FF2B5EF4-FFF2-40B4-BE49-F238E27FC236}">
                <a16:creationId xmlns:a16="http://schemas.microsoft.com/office/drawing/2014/main" id="{33E6C97D-67ED-636A-2826-AFE9E1B2D814}"/>
              </a:ext>
            </a:extLst>
          </p:cNvPr>
          <p:cNvSpPr/>
          <p:nvPr/>
        </p:nvSpPr>
        <p:spPr>
          <a:xfrm>
            <a:off x="3352800" y="1825625"/>
            <a:ext cx="528320" cy="4064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373394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96F838B-EE8F-EB60-255C-19B460BD3CA6}"/>
              </a:ext>
            </a:extLst>
          </p:cNvPr>
          <p:cNvSpPr>
            <a:spLocks noGrp="1"/>
          </p:cNvSpPr>
          <p:nvPr>
            <p:ph type="title"/>
          </p:nvPr>
        </p:nvSpPr>
        <p:spPr/>
        <p:txBody>
          <a:bodyPr/>
          <a:lstStyle/>
          <a:p>
            <a:r>
              <a:rPr lang="pl-PL" dirty="0"/>
              <a:t>Wybieramy frez</a:t>
            </a:r>
          </a:p>
        </p:txBody>
      </p:sp>
      <p:pic>
        <p:nvPicPr>
          <p:cNvPr id="5" name="Symbol zastępczy zawartości 4">
            <a:extLst>
              <a:ext uri="{FF2B5EF4-FFF2-40B4-BE49-F238E27FC236}">
                <a16:creationId xmlns:a16="http://schemas.microsoft.com/office/drawing/2014/main" id="{895AB714-21E8-8A69-62AA-A743C5CF6092}"/>
              </a:ext>
            </a:extLst>
          </p:cNvPr>
          <p:cNvPicPr>
            <a:picLocks noGrp="1" noChangeAspect="1"/>
          </p:cNvPicPr>
          <p:nvPr>
            <p:ph idx="1"/>
          </p:nvPr>
        </p:nvPicPr>
        <p:blipFill>
          <a:blip r:embed="rId2"/>
          <a:stretch>
            <a:fillRect/>
          </a:stretch>
        </p:blipFill>
        <p:spPr>
          <a:xfrm>
            <a:off x="2228144" y="1825625"/>
            <a:ext cx="7735712" cy="4351338"/>
          </a:xfrm>
        </p:spPr>
      </p:pic>
      <p:sp>
        <p:nvSpPr>
          <p:cNvPr id="6" name="Prostokąt 5">
            <a:extLst>
              <a:ext uri="{FF2B5EF4-FFF2-40B4-BE49-F238E27FC236}">
                <a16:creationId xmlns:a16="http://schemas.microsoft.com/office/drawing/2014/main" id="{A7B618F2-B72A-76A0-2AE4-A77ACB1ECD4F}"/>
              </a:ext>
            </a:extLst>
          </p:cNvPr>
          <p:cNvSpPr/>
          <p:nvPr/>
        </p:nvSpPr>
        <p:spPr>
          <a:xfrm>
            <a:off x="4399280" y="2631440"/>
            <a:ext cx="426720" cy="45402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c</a:t>
            </a:r>
          </a:p>
        </p:txBody>
      </p:sp>
    </p:spTree>
    <p:extLst>
      <p:ext uri="{BB962C8B-B14F-4D97-AF65-F5344CB8AC3E}">
        <p14:creationId xmlns:p14="http://schemas.microsoft.com/office/powerpoint/2010/main" val="153975579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352</Words>
  <Application>Microsoft Office PowerPoint</Application>
  <PresentationFormat>Panoramiczny</PresentationFormat>
  <Paragraphs>25</Paragraphs>
  <Slides>13</Slides>
  <Notes>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13</vt:i4>
      </vt:variant>
    </vt:vector>
  </HeadingPairs>
  <TitlesOfParts>
    <vt:vector size="17" baseType="lpstr">
      <vt:lpstr>Arial</vt:lpstr>
      <vt:lpstr>Calibri</vt:lpstr>
      <vt:lpstr>Calibri Light</vt:lpstr>
      <vt:lpstr>Motyw pakietu Office</vt:lpstr>
      <vt:lpstr>CAD, CAM</vt:lpstr>
      <vt:lpstr>Instalacja Fusion 360</vt:lpstr>
      <vt:lpstr>Model 3d &gt; tworzenie szkicu, dobrze jest zacząć tworzyć podstawę na płaszczyźnie xy – dzięki temu po otwarciu modelu w module wytwarzania (CAM), będzie ona już ustawiona w płaszczyźnie stołu roboczego frezarki.</vt:lpstr>
      <vt:lpstr>Funkcje szkicu, wstążka w widoku szkicu posiada inne ikony (funkcje) niż w widoku 3d. Aby powrócić do widoku 3d należy kliknąć zakończ szkic.</vt:lpstr>
      <vt:lpstr>Operacja 3d &gt; wyciągnij, w widoku 3d dostępne są również inne funkcję modelowania 3d takie jak obróć, otwór, faza czy szyk 3d. Na potrzeby naszego modelu wystarczy, że będziemy korzystać z funkcji wyciągnij.</vt:lpstr>
      <vt:lpstr>Przechodzenie do modułu frezowania, w Fusion 360 dostępne jest więcej modułów poza CAD (projekt) i CAM (wytwarzanie) dostępne są również moduły do projektowania generatywnego, renderowania, animacji, symulacji i tworzenia dokumentacji rysunkowej</vt:lpstr>
      <vt:lpstr>Frezowanie czołowe, na początku wstążki w module wytwarzania dostępne są funkcje frezowania 2d: do popularnych należy funkcja planowania (frezowanie czołowe), kieszeń, obrys.</vt:lpstr>
      <vt:lpstr>Wybór narzędzia, po wyborze operacji frezowania lub wiercenia automatycznie pojawi się okno wyboru narzędzia. Przyciskiem znaku plus możesz wskazać typ narzędzia: na przykład frez walcowy, następnie  możesz również edytować jego parametry takie jak średnica czy długość. Na późniejszym etapie możesz wrócić do tego okna poprzez edycję narzędzia dla danej operacji (na przykład wiercenia lub frezowania.</vt:lpstr>
      <vt:lpstr>Wybieramy frez</vt:lpstr>
      <vt:lpstr>Akceptacja wyboru narzędzia (frezu), w zakładce narzędzie możesz dostosować geometrię narzędzia na przykład średnicę.</vt:lpstr>
      <vt:lpstr>Dodanie kolejnego frezowania (frezowanie kieszeni)</vt:lpstr>
      <vt:lpstr>Generowanie Gcode, aby wygenerować kod dla wszystkich operacji zaznacz wszystkie operacje na przykład przytrzymując przycisk SHIFT i klikając na pojedyncze operacje</vt:lpstr>
      <vt:lpstr>Co dalej.</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Jędrzej Blaut</dc:creator>
  <cp:lastModifiedBy>Jędrzej Blaut</cp:lastModifiedBy>
  <cp:revision>5</cp:revision>
  <dcterms:created xsi:type="dcterms:W3CDTF">2023-04-24T09:57:24Z</dcterms:created>
  <dcterms:modified xsi:type="dcterms:W3CDTF">2023-04-26T14:07:53Z</dcterms:modified>
</cp:coreProperties>
</file>