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Janek Jabłonka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Janek Jabłonka</a:t>
            </a:r>
          </a:p>
        </p:txBody>
      </p:sp>
      <p:sp>
        <p:nvSpPr>
          <p:cNvPr id="94" name="„Wpisz tu cytat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„Wpisz tu cytat.” </a:t>
            </a:r>
          </a:p>
        </p:txBody>
      </p:sp>
      <p:sp>
        <p:nvSpPr>
          <p:cNvPr id="9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kst tytułowy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22" name="Treść - poziom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kst tytułowy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Tekst tytułowy</a:t>
            </a:r>
          </a:p>
        </p:txBody>
      </p:sp>
      <p:sp>
        <p:nvSpPr>
          <p:cNvPr id="40" name="Treść - poziom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7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7" name="Treść - poziom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ytuł ćwiczeni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ćwiczenia</a:t>
            </a:r>
          </a:p>
        </p:txBody>
      </p:sp>
      <p:sp>
        <p:nvSpPr>
          <p:cNvPr id="120" name="Imię i nazwisko osoby wykonującej ćwiczenie"/>
          <p:cNvSpPr txBox="1"/>
          <p:nvPr>
            <p:ph type="subTitle" sz="quarter" idx="1"/>
          </p:nvPr>
        </p:nvSpPr>
        <p:spPr>
          <a:xfrm>
            <a:off x="1778000" y="7556500"/>
            <a:ext cx="20828000" cy="1587500"/>
          </a:xfrm>
          <a:prstGeom prst="rect">
            <a:avLst/>
          </a:prstGeom>
        </p:spPr>
        <p:txBody>
          <a:bodyPr/>
          <a:lstStyle/>
          <a:p>
            <a:pPr/>
            <a:r>
              <a:t>Imię i nazwisko osoby wykonującej ćwiczenie</a:t>
            </a:r>
          </a:p>
        </p:txBody>
      </p:sp>
      <p:sp>
        <p:nvSpPr>
          <p:cNvPr id="121" name="Data wykonania: dd/mm/rrrr            Data oddania: dd/mm/rrrr"/>
          <p:cNvSpPr txBox="1"/>
          <p:nvPr/>
        </p:nvSpPr>
        <p:spPr>
          <a:xfrm>
            <a:off x="1778000" y="102870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4" indent="0">
              <a:defRPr b="0" sz="5400"/>
            </a:pPr>
            <a:r>
              <a:t>Data wykonania: dd/mm/rrrr            Data oddania: dd/mm/rrrr</a:t>
            </a:r>
          </a:p>
        </p:txBody>
      </p:sp>
      <p:sp>
        <p:nvSpPr>
          <p:cNvPr id="122" name="Laboratorium z przedmiotu Ochrona przed Korozją"/>
          <p:cNvSpPr txBox="1"/>
          <p:nvPr/>
        </p:nvSpPr>
        <p:spPr>
          <a:xfrm>
            <a:off x="1778000" y="856382"/>
            <a:ext cx="208280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5400"/>
            </a:lvl1pPr>
          </a:lstStyle>
          <a:p>
            <a:pPr/>
            <a:r>
              <a:t>Laboratorium z przedmiotu Ochrona przed Korozją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el ćwicze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Cel ćwiczenia</a:t>
            </a:r>
          </a:p>
        </p:txBody>
      </p:sp>
      <p:sp>
        <p:nvSpPr>
          <p:cNvPr id="125" name="Cel ćwiczeni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Cel ćwiczenia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ykonanie ćwicze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Wykonanie ćwiczenia</a:t>
            </a:r>
          </a:p>
        </p:txBody>
      </p:sp>
      <p:sp>
        <p:nvSpPr>
          <p:cNvPr id="128" name="Krótki opis wykonani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Krótki opis wykonania</a:t>
            </a:r>
          </a:p>
          <a:p>
            <a:pPr/>
            <a:r>
              <a:t>Lista odczynników i materiałów użytych w ćwiczeniu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bserwac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Obserwacje</a:t>
            </a:r>
          </a:p>
        </p:txBody>
      </p:sp>
      <p:sp>
        <p:nvSpPr>
          <p:cNvPr id="131" name="Opis obserwacji dokonanych w czasie ćwiczeni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Opis obserwacji dokonanych w czasie ćwiczenia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azek" descr="Obrazek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5846" t="0" r="15846" b="0"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34" name="Obserwac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Obserwacje</a:t>
            </a:r>
          </a:p>
        </p:txBody>
      </p:sp>
      <p:sp>
        <p:nvSpPr>
          <p:cNvPr id="135" name="Opis + zdjęcie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Opis + zdjęcie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yniki/oblicze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Wyniki/obliczenia</a:t>
            </a:r>
          </a:p>
        </p:txBody>
      </p:sp>
      <p:sp>
        <p:nvSpPr>
          <p:cNvPr id="138" name="Tabele z wynikam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Tabele z wynikami</a:t>
            </a:r>
          </a:p>
          <a:p>
            <a:pPr/>
            <a:r>
              <a:t>Wykresy/zdjęcia</a:t>
            </a:r>
          </a:p>
          <a:p>
            <a:pPr/>
            <a:r>
              <a:t>Przykłady obliczeń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yniki/oblicze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Wyniki/obliczenia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odsumowanie/wniosk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Podsumowanie/wnioski</a:t>
            </a:r>
          </a:p>
        </p:txBody>
      </p:sp>
      <p:sp>
        <p:nvSpPr>
          <p:cNvPr id="143" name="Krótkie podsumowanie/wnioski z przeprowadzonego ćwiczeni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Krótkie podsumowanie/wnioski z przeprowadzonego ćwiczenia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Uwagi prowadzącego/oce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Uwagi prowadzącego/ocena</a:t>
            </a:r>
          </a:p>
        </p:txBody>
      </p:sp>
      <p:sp>
        <p:nvSpPr>
          <p:cNvPr id="146" name="Kliknij dwukrotnie, aby edytować"/>
          <p:cNvSpPr txBox="1"/>
          <p:nvPr>
            <p:ph type="body" idx="1"/>
          </p:nvPr>
        </p:nvSpPr>
        <p:spPr>
          <a:xfrm>
            <a:off x="1689100" y="3149600"/>
            <a:ext cx="21005800" cy="83134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Ocena: _____ pkt"/>
          <p:cNvSpPr txBox="1"/>
          <p:nvPr/>
        </p:nvSpPr>
        <p:spPr>
          <a:xfrm>
            <a:off x="1689100" y="11388610"/>
            <a:ext cx="21005801" cy="172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5900"/>
              </a:spcBef>
              <a:defRPr b="0"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Ocena: _____ pkt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