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858000" cy="9144000"/>
  <p:defaultTextStyle>
    <a:defPPr>
      <a:defRPr lang="pl-PL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DF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6" d="100"/>
          <a:sy n="16" d="100"/>
        </p:scale>
        <p:origin x="-1734" y="-228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9716-6BE7-4D1E-AD70-5F709F61D89F}" type="datetimeFigureOut">
              <a:rPr lang="pl-PL" smtClean="0"/>
              <a:pPr/>
              <a:t>2010-09-07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275-CAED-4146-8316-705B5DD37B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9716-6BE7-4D1E-AD70-5F709F61D89F}" type="datetimeFigureOut">
              <a:rPr lang="pl-PL" smtClean="0"/>
              <a:pPr/>
              <a:t>2010-09-07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275-CAED-4146-8316-705B5DD37B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15123" y="10702131"/>
            <a:ext cx="67178439" cy="22799503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9716-6BE7-4D1E-AD70-5F709F61D89F}" type="datetimeFigureOut">
              <a:rPr lang="pl-PL" smtClean="0"/>
              <a:pPr/>
              <a:t>2010-09-07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275-CAED-4146-8316-705B5DD37B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9716-6BE7-4D1E-AD70-5F709F61D89F}" type="datetimeFigureOut">
              <a:rPr lang="pl-PL" smtClean="0"/>
              <a:pPr/>
              <a:t>2010-09-07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275-CAED-4146-8316-705B5DD37B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9716-6BE7-4D1E-AD70-5F709F61D89F}" type="datetimeFigureOut">
              <a:rPr lang="pl-PL" smtClean="0"/>
              <a:pPr/>
              <a:t>2010-09-07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275-CAED-4146-8316-705B5DD37B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15123" y="62349824"/>
            <a:ext cx="44867985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387773" y="62349824"/>
            <a:ext cx="44867982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9716-6BE7-4D1E-AD70-5F709F61D89F}" type="datetimeFigureOut">
              <a:rPr lang="pl-PL" smtClean="0"/>
              <a:pPr/>
              <a:t>2010-09-07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275-CAED-4146-8316-705B5DD37B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9716-6BE7-4D1E-AD70-5F709F61D89F}" type="datetimeFigureOut">
              <a:rPr lang="pl-PL" smtClean="0"/>
              <a:pPr/>
              <a:t>2010-09-07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275-CAED-4146-8316-705B5DD37B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9716-6BE7-4D1E-AD70-5F709F61D89F}" type="datetimeFigureOut">
              <a:rPr lang="pl-PL" smtClean="0"/>
              <a:pPr/>
              <a:t>2010-09-07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275-CAED-4146-8316-705B5DD37B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9716-6BE7-4D1E-AD70-5F709F61D89F}" type="datetimeFigureOut">
              <a:rPr lang="pl-PL" smtClean="0"/>
              <a:pPr/>
              <a:t>2010-09-07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275-CAED-4146-8316-705B5DD37B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9716-6BE7-4D1E-AD70-5F709F61D89F}" type="datetimeFigureOut">
              <a:rPr lang="pl-PL" smtClean="0"/>
              <a:pPr/>
              <a:t>2010-09-07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275-CAED-4146-8316-705B5DD37B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9716-6BE7-4D1E-AD70-5F709F61D89F}" type="datetimeFigureOut">
              <a:rPr lang="pl-PL" smtClean="0"/>
              <a:pPr/>
              <a:t>2010-09-07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6E275-CAED-4146-8316-705B5DD37B8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09716-6BE7-4D1E-AD70-5F709F61D89F}" type="datetimeFigureOut">
              <a:rPr lang="pl-PL" smtClean="0"/>
              <a:pPr/>
              <a:t>2010-09-07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E275-CAED-4146-8316-705B5DD37B8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23825" y="11688694"/>
            <a:ext cx="28432324" cy="6143668"/>
          </a:xfrm>
          <a:solidFill>
            <a:schemeClr val="accent6">
              <a:lumMod val="40000"/>
              <a:lumOff val="60000"/>
            </a:schemeClr>
          </a:solidFill>
          <a:ln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pl-PL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Task</a:t>
            </a:r>
            <a:r>
              <a:rPr lang="pl-PL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pl-PL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realized</a:t>
            </a:r>
            <a:r>
              <a:rPr lang="pl-PL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pl-PL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in</a:t>
            </a:r>
            <a:r>
              <a:rPr lang="pl-PL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AGH </a:t>
            </a:r>
            <a:r>
              <a:rPr lang="pl-PL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Krakow</a:t>
            </a:r>
            <a:r>
              <a:rPr lang="pl-PL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pl-PL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Task</a:t>
            </a:r>
            <a:r>
              <a:rPr lang="pl-PL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I.3.2</a:t>
            </a:r>
          </a:p>
          <a:p>
            <a:r>
              <a:rPr lang="pl-PL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„</a:t>
            </a:r>
            <a:r>
              <a:rPr lang="pl-PL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Effect</a:t>
            </a:r>
            <a:r>
              <a:rPr lang="pl-PL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of </a:t>
            </a:r>
            <a:r>
              <a:rPr lang="pl-PL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Severe</a:t>
            </a:r>
            <a:r>
              <a:rPr lang="pl-PL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Plastic </a:t>
            </a:r>
            <a:r>
              <a:rPr lang="pl-PL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Deformations</a:t>
            </a:r>
            <a:r>
              <a:rPr lang="pl-PL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pl-PL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Exerted</a:t>
            </a:r>
            <a:r>
              <a:rPr lang="pl-PL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by </a:t>
            </a:r>
            <a:r>
              <a:rPr lang="pl-PL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</a:t>
            </a:r>
            <a:r>
              <a:rPr lang="pl-PL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CEC </a:t>
            </a:r>
            <a:r>
              <a:rPr lang="pl-PL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Method</a:t>
            </a:r>
            <a:r>
              <a:rPr lang="pl-PL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on </a:t>
            </a:r>
            <a:r>
              <a:rPr lang="pl-PL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</a:t>
            </a:r>
            <a:r>
              <a:rPr lang="pl-PL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Consolidated </a:t>
            </a:r>
            <a:r>
              <a:rPr lang="pl-PL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Powders</a:t>
            </a:r>
            <a:r>
              <a:rPr lang="pl-PL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pl-PL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Microstructure</a:t>
            </a:r>
            <a:r>
              <a:rPr lang="pl-PL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pl-PL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Refinement</a:t>
            </a:r>
            <a:r>
              <a:rPr lang="pl-PL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endParaRPr lang="pl-PL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G:\UE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69078" y="1330184"/>
            <a:ext cx="9001188" cy="2955107"/>
          </a:xfrm>
          <a:prstGeom prst="rect">
            <a:avLst/>
          </a:prstGeom>
          <a:noFill/>
        </p:spPr>
      </p:pic>
      <p:pic>
        <p:nvPicPr>
          <p:cNvPr id="5" name="Picture 3" descr="G:\wersja angielska 1.JPG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68021" y="1615936"/>
            <a:ext cx="7425980" cy="3143272"/>
          </a:xfrm>
          <a:prstGeom prst="rect">
            <a:avLst/>
          </a:prstGeom>
          <a:noFill/>
        </p:spPr>
      </p:pic>
      <p:pic>
        <p:nvPicPr>
          <p:cNvPr id="6" name="Picture 4" descr="G:\ZNAK_NSS_E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5263" y="0"/>
            <a:ext cx="12546597" cy="5572164"/>
          </a:xfrm>
          <a:prstGeom prst="rect">
            <a:avLst/>
          </a:prstGeom>
          <a:noFill/>
        </p:spPr>
      </p:pic>
      <p:pic>
        <p:nvPicPr>
          <p:cNvPr id="7" name="Obraz 6" descr="!!_druk_PICT0026_pic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891" y="25833418"/>
            <a:ext cx="9045460" cy="6786610"/>
          </a:xfrm>
          <a:prstGeom prst="rect">
            <a:avLst/>
          </a:prstGeom>
        </p:spPr>
      </p:pic>
      <p:pic>
        <p:nvPicPr>
          <p:cNvPr id="8" name="Obraz 7" descr="PICT00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569143" y="18475304"/>
            <a:ext cx="9429816" cy="70723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6" name="Picture 2" descr="G:\A1_Granty_2008\A9_Metale NIeżelazne\Wyniki_2009\MO_srebro_CWS\Wyniki_2009_Agnieszka_wrzesień\srebro_MO\30\27x1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96583" y="26262046"/>
            <a:ext cx="8382627" cy="6286544"/>
          </a:xfrm>
          <a:prstGeom prst="rect">
            <a:avLst/>
          </a:prstGeom>
          <a:noFill/>
        </p:spPr>
      </p:pic>
      <p:pic>
        <p:nvPicPr>
          <p:cNvPr id="1027" name="Picture 3" descr="G:\A1_Granty_2008\A9_Metale NIeżelazne\A_JanRichert\SEND_MR_InzMater_CuProszki\!_P63_CuZproszkiem6mm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210897" y="18975370"/>
            <a:ext cx="8162898" cy="5436477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995263" y="5402150"/>
            <a:ext cx="28360886" cy="6072230"/>
          </a:xfrm>
          <a:solidFill>
            <a:schemeClr val="tx2">
              <a:lumMod val="20000"/>
              <a:lumOff val="80000"/>
            </a:schemeClr>
          </a:solidFill>
          <a:ln>
            <a:noFill/>
            <a:prstDash val="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pl-PL" sz="7700" b="1" dirty="0" smtClean="0">
                <a:ln w="12700">
                  <a:solidFill>
                    <a:schemeClr val="tx1"/>
                  </a:solidFill>
                </a:ln>
              </a:rPr>
              <a:t>Project  </a:t>
            </a:r>
            <a:r>
              <a:rPr lang="pl-PL" sz="7700" b="1" dirty="0" err="1" smtClean="0">
                <a:ln w="12700">
                  <a:solidFill>
                    <a:schemeClr val="tx1"/>
                  </a:solidFill>
                </a:ln>
              </a:rPr>
              <a:t>realised</a:t>
            </a:r>
            <a:r>
              <a:rPr lang="pl-PL" sz="7700" b="1" dirty="0" smtClean="0">
                <a:ln w="12700">
                  <a:solidFill>
                    <a:schemeClr val="tx1"/>
                  </a:solidFill>
                </a:ln>
              </a:rPr>
              <a:t>  </a:t>
            </a:r>
            <a:r>
              <a:rPr lang="pl-PL" sz="7700" b="1" dirty="0" err="1" smtClean="0">
                <a:ln w="12700">
                  <a:solidFill>
                    <a:schemeClr val="tx1"/>
                  </a:solidFill>
                </a:ln>
              </a:rPr>
              <a:t>in</a:t>
            </a:r>
            <a:r>
              <a:rPr lang="pl-PL" sz="7700" b="1" dirty="0" smtClean="0">
                <a:ln w="12700">
                  <a:solidFill>
                    <a:schemeClr val="tx1"/>
                  </a:solidFill>
                </a:ln>
              </a:rPr>
              <a:t> </a:t>
            </a:r>
            <a:r>
              <a:rPr lang="pl-PL" sz="7700" b="1" dirty="0" err="1" smtClean="0">
                <a:ln w="12700">
                  <a:solidFill>
                    <a:schemeClr val="tx1"/>
                  </a:solidFill>
                </a:ln>
              </a:rPr>
              <a:t>the</a:t>
            </a:r>
            <a:r>
              <a:rPr lang="pl-PL" sz="7700" b="1" dirty="0" smtClean="0">
                <a:ln w="12700">
                  <a:solidFill>
                    <a:schemeClr val="tx1"/>
                  </a:solidFill>
                </a:ln>
              </a:rPr>
              <a:t> </a:t>
            </a:r>
            <a:r>
              <a:rPr lang="pl-PL" sz="7700" b="1" dirty="0" err="1" smtClean="0">
                <a:ln w="12700">
                  <a:solidFill>
                    <a:schemeClr val="tx1"/>
                  </a:solidFill>
                </a:ln>
              </a:rPr>
              <a:t>frame</a:t>
            </a:r>
            <a:r>
              <a:rPr lang="pl-PL" sz="7700" b="1" dirty="0" smtClean="0">
                <a:ln w="12700">
                  <a:solidFill>
                    <a:schemeClr val="tx1"/>
                  </a:solidFill>
                </a:ln>
              </a:rPr>
              <a:t> of  </a:t>
            </a:r>
            <a:r>
              <a:rPr lang="pl-PL" sz="7700" b="1" dirty="0" err="1" smtClean="0">
                <a:ln w="12700">
                  <a:solidFill>
                    <a:schemeClr val="tx1"/>
                  </a:solidFill>
                </a:ln>
              </a:rPr>
              <a:t>Progam</a:t>
            </a:r>
            <a:r>
              <a:rPr lang="pl-PL" sz="7700" b="1" dirty="0" smtClean="0">
                <a:ln w="12700">
                  <a:solidFill>
                    <a:schemeClr val="tx1"/>
                  </a:solidFill>
                </a:ln>
              </a:rPr>
              <a:t>  of </a:t>
            </a:r>
            <a:r>
              <a:rPr lang="pl-PL" sz="7700" b="1" dirty="0" err="1" smtClean="0">
                <a:ln w="12700">
                  <a:solidFill>
                    <a:schemeClr val="tx1"/>
                  </a:solidFill>
                </a:ln>
              </a:rPr>
              <a:t>Innovative</a:t>
            </a:r>
            <a:r>
              <a:rPr lang="pl-PL" sz="7700" b="1" dirty="0" smtClean="0">
                <a:ln w="12700">
                  <a:solidFill>
                    <a:schemeClr val="tx1"/>
                  </a:solidFill>
                </a:ln>
              </a:rPr>
              <a:t>  </a:t>
            </a:r>
            <a:r>
              <a:rPr lang="pl-PL" sz="7700" b="1" dirty="0" err="1" smtClean="0">
                <a:ln w="12700">
                  <a:solidFill>
                    <a:schemeClr val="tx1"/>
                  </a:solidFill>
                </a:ln>
              </a:rPr>
              <a:t>Economy</a:t>
            </a:r>
            <a:r>
              <a:rPr lang="pl-PL" sz="7700" b="1" dirty="0" smtClean="0">
                <a:ln w="12700">
                  <a:solidFill>
                    <a:schemeClr val="tx1"/>
                  </a:solidFill>
                </a:ln>
              </a:rPr>
              <a:t>, </a:t>
            </a:r>
            <a:br>
              <a:rPr lang="pl-PL" sz="7700" b="1" dirty="0" smtClean="0">
                <a:ln w="12700">
                  <a:solidFill>
                    <a:schemeClr val="tx1"/>
                  </a:solidFill>
                </a:ln>
              </a:rPr>
            </a:br>
            <a:r>
              <a:rPr lang="pl-PL" sz="7700" b="1" dirty="0" err="1" smtClean="0">
                <a:ln w="12700">
                  <a:solidFill>
                    <a:schemeClr val="tx1"/>
                  </a:solidFill>
                </a:ln>
              </a:rPr>
              <a:t>years</a:t>
            </a:r>
            <a:r>
              <a:rPr lang="pl-PL" sz="7700" b="1" dirty="0" smtClean="0">
                <a:ln w="12700">
                  <a:solidFill>
                    <a:schemeClr val="tx1"/>
                  </a:solidFill>
                </a:ln>
              </a:rPr>
              <a:t>: 2007-2013</a:t>
            </a:r>
            <a:br>
              <a:rPr lang="pl-PL" sz="7700" b="1" dirty="0" smtClean="0">
                <a:ln w="12700">
                  <a:solidFill>
                    <a:schemeClr val="tx1"/>
                  </a:solidFill>
                </a:ln>
              </a:rPr>
            </a:br>
            <a:r>
              <a:rPr lang="pl-PL" sz="7700" b="1" dirty="0" smtClean="0">
                <a:ln w="12700">
                  <a:solidFill>
                    <a:schemeClr val="tx1"/>
                  </a:solidFill>
                </a:ln>
              </a:rPr>
              <a:t>Project No POIG.01.01.02-00-015/09-00 - „</a:t>
            </a:r>
            <a:r>
              <a:rPr lang="pl-PL" sz="7700" b="1" dirty="0" err="1" smtClean="0">
                <a:ln w="12700">
                  <a:solidFill>
                    <a:schemeClr val="tx1"/>
                  </a:solidFill>
                </a:ln>
              </a:rPr>
              <a:t>Advanced</a:t>
            </a:r>
            <a:r>
              <a:rPr lang="pl-PL" sz="7700" b="1" dirty="0" smtClean="0">
                <a:ln w="12700">
                  <a:solidFill>
                    <a:schemeClr val="tx1"/>
                  </a:solidFill>
                </a:ln>
              </a:rPr>
              <a:t>  Materials and  </a:t>
            </a:r>
            <a:r>
              <a:rPr lang="pl-PL" sz="7700" b="1" dirty="0" err="1" smtClean="0">
                <a:ln w="12700">
                  <a:solidFill>
                    <a:schemeClr val="tx1"/>
                  </a:solidFill>
                </a:ln>
              </a:rPr>
              <a:t>Technologs</a:t>
            </a:r>
            <a:r>
              <a:rPr lang="pl-PL" sz="7700" b="1" dirty="0" smtClean="0">
                <a:ln w="12700">
                  <a:solidFill>
                    <a:schemeClr val="tx1"/>
                  </a:solidFill>
                </a:ln>
              </a:rPr>
              <a:t> of </a:t>
            </a:r>
            <a:r>
              <a:rPr lang="pl-PL" sz="7700" b="1" dirty="0" err="1" smtClean="0">
                <a:ln w="12700">
                  <a:solidFill>
                    <a:schemeClr val="tx1"/>
                  </a:solidFill>
                </a:ln>
              </a:rPr>
              <a:t>their</a:t>
            </a:r>
            <a:r>
              <a:rPr lang="pl-PL" sz="7700" b="1" dirty="0" smtClean="0">
                <a:ln w="12700">
                  <a:solidFill>
                    <a:schemeClr val="tx1"/>
                  </a:solidFill>
                </a:ln>
              </a:rPr>
              <a:t> Manufacturing”</a:t>
            </a:r>
            <a:endParaRPr lang="pl-PL" sz="7700" b="1" dirty="0">
              <a:ln w="12700">
                <a:solidFill>
                  <a:schemeClr val="tx1"/>
                </a:solidFill>
              </a:ln>
            </a:endParaRPr>
          </a:p>
        </p:txBody>
      </p:sp>
      <p:pic>
        <p:nvPicPr>
          <p:cNvPr id="10" name="Picture 2" descr="H:\A5-Artykuły\Artykuły_JR_INZMAT\JR_artykul\WybrFotOpt\Fig1k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66766" y="18403866"/>
            <a:ext cx="8957953" cy="67151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8" name="Picture 4" descr="H:\A1_Granty_2008\A9_Metale NIeżelazne\Wyniki_2009\TEM_Ag\TEM_Srebra_luty_2009\Ag_10_CWS_17.02.2009\14podz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926333" y="26262046"/>
            <a:ext cx="9260229" cy="6286544"/>
          </a:xfrm>
          <a:prstGeom prst="rect">
            <a:avLst/>
          </a:prstGeom>
          <a:noFill/>
        </p:spPr>
      </p:pic>
      <p:sp>
        <p:nvSpPr>
          <p:cNvPr id="18" name="pole tekstowe 17"/>
          <p:cNvSpPr txBox="1"/>
          <p:nvPr/>
        </p:nvSpPr>
        <p:spPr>
          <a:xfrm>
            <a:off x="1281015" y="33405846"/>
            <a:ext cx="28003696" cy="8925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Project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concerns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consolidation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of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powders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,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used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as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electrical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contacts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, by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original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cyclic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extrusion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compression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(CEC)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method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(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reciprocal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extrusion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) and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their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investigations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.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Low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porosity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and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almost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equiaxial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garnules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are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characteristic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feature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of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microstructure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of consolidated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powders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.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Inside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granules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nanometric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in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size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grains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and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microtwins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with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the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width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of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about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few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nanometers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were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 </a:t>
            </a:r>
            <a:r>
              <a:rPr lang="pl-PL" dirty="0" err="1" smtClean="0">
                <a:ln w="19050">
                  <a:solidFill>
                    <a:schemeClr val="tx1"/>
                  </a:solidFill>
                </a:ln>
              </a:rPr>
              <a:t>found</a:t>
            </a:r>
            <a:r>
              <a:rPr lang="pl-PL" dirty="0" smtClean="0">
                <a:ln w="19050">
                  <a:solidFill>
                    <a:schemeClr val="tx1"/>
                  </a:solidFill>
                </a:ln>
              </a:rPr>
              <a:t>.</a:t>
            </a:r>
            <a:endParaRPr lang="pl-PL" dirty="0">
              <a:ln w="190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100</Words>
  <Application>Microsoft Office PowerPoint</Application>
  <PresentationFormat>Niestandardowy</PresentationFormat>
  <Paragraphs>4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Motyw pakietu Office</vt:lpstr>
      <vt:lpstr>Project  realised  in the frame of  Progam  of Innovative  Economy,  years: 2007-2013 Project No POIG.01.01.02-00-015/09-00 - „Advanced  Materials and  Technologs of their Manufacturing”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Nejman</dc:creator>
  <cp:lastModifiedBy>AGH</cp:lastModifiedBy>
  <cp:revision>30</cp:revision>
  <dcterms:created xsi:type="dcterms:W3CDTF">2010-09-01T10:25:54Z</dcterms:created>
  <dcterms:modified xsi:type="dcterms:W3CDTF">2010-09-07T08:59:50Z</dcterms:modified>
</cp:coreProperties>
</file>