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pl-PL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DF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1734" y="-228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9511" y="6116530"/>
            <a:ext cx="28575200" cy="5857916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pl-PL" b="1" dirty="0" smtClean="0">
                <a:ln w="19050">
                  <a:solidFill>
                    <a:schemeClr val="tx1"/>
                  </a:solidFill>
                </a:ln>
              </a:rPr>
              <a:t> 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/>
            </a:r>
            <a:br>
              <a:rPr lang="pl-PL" dirty="0" smtClean="0">
                <a:ln w="19050">
                  <a:solidFill>
                    <a:schemeClr val="tx1"/>
                  </a:solidFill>
                </a:ln>
              </a:rPr>
            </a:br>
            <a:r>
              <a:rPr lang="pl-PL" sz="7200" dirty="0" smtClean="0">
                <a:ln w="19050">
                  <a:solidFill>
                    <a:schemeClr val="tx1"/>
                  </a:solidFill>
                </a:ln>
                <a:effectLst/>
              </a:rPr>
              <a:t>Projekt realizowany </a:t>
            </a:r>
            <a:r>
              <a:rPr lang="pl-PL" sz="7800" dirty="0" smtClean="0">
                <a:ln w="19050">
                  <a:solidFill>
                    <a:schemeClr val="tx1"/>
                  </a:solidFill>
                </a:ln>
                <a:effectLst/>
              </a:rPr>
              <a:t>w ramach Programu Innowacyjna Gospodarka</a:t>
            </a:r>
            <a:br>
              <a:rPr lang="pl-PL" sz="7800" dirty="0" smtClean="0">
                <a:ln w="19050">
                  <a:solidFill>
                    <a:schemeClr val="tx1"/>
                  </a:solidFill>
                </a:ln>
                <a:effectLst/>
              </a:rPr>
            </a:br>
            <a:r>
              <a:rPr lang="pl-PL" sz="7800" dirty="0" smtClean="0">
                <a:ln w="19050">
                  <a:solidFill>
                    <a:schemeClr val="tx1"/>
                  </a:solidFill>
                </a:ln>
                <a:effectLst/>
              </a:rPr>
              <a:t>lata 007-2013</a:t>
            </a:r>
            <a:r>
              <a:rPr lang="pl-PL" sz="7800" dirty="0" smtClean="0">
                <a:effectLst/>
              </a:rPr>
              <a:t/>
            </a:r>
            <a:br>
              <a:rPr lang="pl-PL" sz="7800" dirty="0" smtClean="0">
                <a:effectLst/>
              </a:rPr>
            </a:br>
            <a:r>
              <a:rPr lang="pl-PL" sz="7800" b="1" dirty="0" smtClean="0"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lang="pl-PL" sz="7800" b="1" dirty="0" smtClean="0">
                <a:ln w="19050">
                  <a:solidFill>
                    <a:schemeClr val="tx1"/>
                  </a:solidFill>
                </a:ln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lang="pl-PL" sz="7800" dirty="0" smtClean="0">
                <a:ln w="19050">
                  <a:solidFill>
                    <a:schemeClr val="tx1"/>
                  </a:solidFill>
                </a:ln>
                <a:effectLst/>
                <a:latin typeface="Arial" pitchFamily="34" charset="0"/>
                <a:cs typeface="Arial" pitchFamily="34" charset="0"/>
              </a:rPr>
              <a:t>ojekt nr </a:t>
            </a:r>
            <a:r>
              <a:rPr lang="pl-PL" sz="7800" b="1" dirty="0" smtClean="0">
                <a:ln w="19050">
                  <a:solidFill>
                    <a:schemeClr val="tx1"/>
                  </a:solidFill>
                </a:ln>
                <a:effectLst/>
                <a:latin typeface="Arial" pitchFamily="34" charset="0"/>
                <a:cs typeface="Arial" pitchFamily="34" charset="0"/>
              </a:rPr>
              <a:t>POIG.01.01.02-00-015/09-00</a:t>
            </a:r>
            <a:r>
              <a:rPr lang="pl-PL" sz="7800" dirty="0" smtClean="0">
                <a:ln w="19050">
                  <a:solidFill>
                    <a:schemeClr val="tx1"/>
                  </a:solidFill>
                </a:ln>
                <a:effectLst/>
                <a:latin typeface="Arial" pitchFamily="34" charset="0"/>
                <a:cs typeface="Arial" pitchFamily="34" charset="0"/>
              </a:rPr>
              <a:t> pt. „</a:t>
            </a:r>
            <a:r>
              <a:rPr lang="pl-PL" sz="7800" b="1" dirty="0" smtClean="0">
                <a:ln w="19050">
                  <a:solidFill>
                    <a:schemeClr val="tx1"/>
                  </a:solidFill>
                </a:ln>
                <a:effectLst/>
                <a:latin typeface="Arial" pitchFamily="34" charset="0"/>
                <a:cs typeface="Arial" pitchFamily="34" charset="0"/>
              </a:rPr>
              <a:t>Zaawansowane materiały i technologie ich wytwarzania</a:t>
            </a:r>
            <a:r>
              <a:rPr lang="pl-PL" sz="7800" dirty="0" smtClean="0">
                <a:ln w="19050">
                  <a:solidFill>
                    <a:schemeClr val="tx1"/>
                  </a:solidFill>
                </a:ln>
                <a:effectLst/>
                <a:latin typeface="Arial" pitchFamily="34" charset="0"/>
                <a:cs typeface="Arial" pitchFamily="34" charset="0"/>
              </a:rPr>
              <a:t>”</a:t>
            </a:r>
            <a:r>
              <a:rPr lang="pl-PL" sz="7800" dirty="0" smtClean="0">
                <a:ln w="19050">
                  <a:solidFill>
                    <a:schemeClr val="tx1"/>
                  </a:solidFill>
                </a:ln>
                <a:effectLst/>
              </a:rPr>
              <a:t/>
            </a:r>
            <a:br>
              <a:rPr lang="pl-PL" sz="7800" dirty="0" smtClean="0">
                <a:ln w="19050">
                  <a:solidFill>
                    <a:schemeClr val="tx1"/>
                  </a:solidFill>
                </a:ln>
                <a:effectLst/>
              </a:rPr>
            </a:br>
            <a:r>
              <a:rPr lang="pl-PL" sz="7800" dirty="0" smtClean="0">
                <a:ln w="19050">
                  <a:solidFill>
                    <a:schemeClr val="tx1"/>
                  </a:solidFill>
                </a:ln>
              </a:rPr>
              <a:t/>
            </a:r>
            <a:br>
              <a:rPr lang="pl-PL" sz="7800" dirty="0" smtClean="0">
                <a:ln w="19050">
                  <a:solidFill>
                    <a:schemeClr val="tx1"/>
                  </a:solidFill>
                </a:ln>
              </a:rPr>
            </a:br>
            <a:endParaRPr lang="pl-PL" sz="78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0949" y="12403074"/>
            <a:ext cx="28575200" cy="6643734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B0F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55000" lnSpcReduction="20000"/>
          </a:bodyPr>
          <a:lstStyle/>
          <a:p>
            <a:endParaRPr lang="pl-PL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Zadanie </a:t>
            </a:r>
            <a:r>
              <a:rPr lang="pl-PL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realizowane na AGH: Zad </a:t>
            </a:r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I.3.2</a:t>
            </a:r>
          </a:p>
          <a:p>
            <a:r>
              <a:rPr lang="pl-PL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pl-PL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Wpływ intensywnych odkształceń plastycznych, wywieranych metodą CWS, na rozdrobnienie struktury konsolidowanych materiałów proszkowych”</a:t>
            </a:r>
          </a:p>
        </p:txBody>
      </p:sp>
      <p:pic>
        <p:nvPicPr>
          <p:cNvPr id="7" name="Picture 2" descr="H:\A5-Artykuły\Artykuły_JR_INZMAT\JR_artykul\WybrFotOpt\Fig1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015" y="19689750"/>
            <a:ext cx="8957953" cy="67151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3" descr="G:\A1_Granty_2008\A9_Metale NIeżelazne\A_JanRichert\SEND_MR_InzMater_CuProszki\!_P63_CuZproszkiem6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0831" y="20261254"/>
            <a:ext cx="8162898" cy="543647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Obraz 8" descr="PICT0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97705" y="19475436"/>
            <a:ext cx="9429816" cy="70723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Obraz 9" descr="!!_druk_PICT0026_pic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577" y="27190740"/>
            <a:ext cx="9045460" cy="6786610"/>
          </a:xfrm>
          <a:prstGeom prst="rect">
            <a:avLst/>
          </a:prstGeom>
        </p:spPr>
      </p:pic>
      <p:pic>
        <p:nvPicPr>
          <p:cNvPr id="11" name="Picture 2" descr="G:\A1_Granty_2008\A9_Metale NIeżelazne\Wyniki_2009\MO_srebro_CWS\Wyniki_2009_Agnieszka_wrzesień\srebro_MO\30\27x1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0831" y="27619368"/>
            <a:ext cx="8382627" cy="6286544"/>
          </a:xfrm>
          <a:prstGeom prst="rect">
            <a:avLst/>
          </a:prstGeom>
          <a:noFill/>
        </p:spPr>
      </p:pic>
      <p:pic>
        <p:nvPicPr>
          <p:cNvPr id="12" name="Picture 4" descr="H:\A1_Granty_2008\A9_Metale NIeżelazne\Wyniki_2009\TEM_Ag\TEM_Srebra_luty_2009\Ag_10_CWS_17.02.2009\14pod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12019" y="27619368"/>
            <a:ext cx="9260229" cy="6286544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995263" y="34191664"/>
            <a:ext cx="28003696" cy="7663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Projekt dotyczy konsolidacji proszków srebra metodą cyklicznego wyciskania ściskającego (CWS) i ich badań. Charakterystyczną cechą 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struktury 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skonsolidowanych proszków jest niska porowatość i występowanie prawie równoosiowych 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ziaren. 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Wewnątrz 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ziaren 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obserwowano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nanometrycznej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wielkości 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podziarna 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oraz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mikrobliźniaki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o szerokości kilku nanometrów. </a:t>
            </a:r>
            <a:endParaRPr lang="pl-PL" dirty="0"/>
          </a:p>
        </p:txBody>
      </p:sp>
      <p:pic>
        <p:nvPicPr>
          <p:cNvPr id="1026" name="Picture 2" descr="G:\A1_Granty_2008\A0_POIG_Jarek Mizera\A_ZARZADZANIE_promocja\INNOWACYJNA_GOSPODARKA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2387" y="0"/>
            <a:ext cx="11970244" cy="5830778"/>
          </a:xfrm>
          <a:prstGeom prst="rect">
            <a:avLst/>
          </a:prstGeom>
          <a:noFill/>
        </p:spPr>
      </p:pic>
      <p:pic>
        <p:nvPicPr>
          <p:cNvPr id="1027" name="Picture 3" descr="G:\A1_Granty_2008\A0_POIG_Jarek Mizera\A_ZARZADZANIE_promocja\UE+EFRR_L-kolor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26698" y="1115870"/>
            <a:ext cx="10462733" cy="3571900"/>
          </a:xfrm>
          <a:prstGeom prst="rect">
            <a:avLst/>
          </a:prstGeom>
          <a:noFill/>
        </p:spPr>
      </p:pic>
      <p:pic>
        <p:nvPicPr>
          <p:cNvPr id="1029" name="Picture 5" descr="G:\A1_Granty_2008\A0_POIG_Jarek Mizera\A_ZARZADZANIE_promocja\images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39921" y="901556"/>
            <a:ext cx="2214578" cy="430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67</Words>
  <Application>Microsoft Office PowerPoint</Application>
  <PresentationFormat>Niestandardowy</PresentationFormat>
  <Paragraphs>5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  Projekt realizowany w ramach Programu Innowacyjna Gospodarka lata 007-2013 Projekt nr POIG.01.01.02-00-015/09-00 pt. „Zaawansowane materiały i technologie ich wytwarzania”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Nejman</dc:creator>
  <cp:lastModifiedBy>AGH</cp:lastModifiedBy>
  <cp:revision>24</cp:revision>
  <dcterms:created xsi:type="dcterms:W3CDTF">2010-09-01T10:25:54Z</dcterms:created>
  <dcterms:modified xsi:type="dcterms:W3CDTF">2010-09-07T11:17:05Z</dcterms:modified>
</cp:coreProperties>
</file>